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40" r:id="rId2"/>
    <p:sldId id="344" r:id="rId3"/>
    <p:sldId id="336" r:id="rId4"/>
    <p:sldId id="361" r:id="rId5"/>
    <p:sldId id="357" r:id="rId6"/>
    <p:sldId id="360" r:id="rId7"/>
    <p:sldId id="359" r:id="rId8"/>
    <p:sldId id="366" r:id="rId9"/>
    <p:sldId id="348" r:id="rId10"/>
    <p:sldId id="356" r:id="rId11"/>
    <p:sldId id="365" r:id="rId12"/>
    <p:sldId id="347" r:id="rId13"/>
    <p:sldId id="362" r:id="rId14"/>
    <p:sldId id="363" r:id="rId15"/>
    <p:sldId id="364" r:id="rId16"/>
    <p:sldId id="369" r:id="rId17"/>
    <p:sldId id="368" r:id="rId18"/>
    <p:sldId id="351" r:id="rId19"/>
    <p:sldId id="354" r:id="rId20"/>
    <p:sldId id="367" r:id="rId21"/>
    <p:sldId id="358" r:id="rId22"/>
    <p:sldId id="310" r:id="rId23"/>
    <p:sldId id="265" r:id="rId24"/>
    <p:sldId id="339" r:id="rId25"/>
    <p:sldId id="346" r:id="rId26"/>
  </p:sldIdLst>
  <p:sldSz cx="12195175" cy="6859588"/>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92203" autoAdjust="0"/>
  </p:normalViewPr>
  <p:slideViewPr>
    <p:cSldViewPr snapToGrid="0" showGuides="1">
      <p:cViewPr varScale="1">
        <p:scale>
          <a:sx n="105" d="100"/>
          <a:sy n="105" d="100"/>
        </p:scale>
        <p:origin x="-1044" y="-90"/>
      </p:cViewPr>
      <p:guideLst>
        <p:guide orient="horz" pos="4118"/>
        <p:guide orient="horz" pos="3835"/>
        <p:guide orient="horz" pos="1065"/>
        <p:guide orient="horz" pos="779"/>
        <p:guide pos="7478"/>
        <p:guide pos="205"/>
        <p:guide pos="3849"/>
        <p:guide pos="4708"/>
        <p:guide pos="4812"/>
        <p:guide pos="2865"/>
        <p:guide pos="296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7" d="100"/>
          <a:sy n="77" d="100"/>
        </p:scale>
        <p:origin x="-204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ibdev\papers\2013-DBTest\Mutatis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3034759047226"/>
          <c:y val="6.9565217391304349E-2"/>
          <c:w val="0.80081590890464671"/>
          <c:h val="0.77938538217287734"/>
        </c:manualLayout>
      </c:layout>
      <c:scatterChart>
        <c:scatterStyle val="lineMarker"/>
        <c:varyColors val="0"/>
        <c:ser>
          <c:idx val="0"/>
          <c:order val="0"/>
          <c:tx>
            <c:strRef>
              <c:f>Sheet5!$B$1</c:f>
              <c:strCache>
                <c:ptCount val="1"/>
                <c:pt idx="0">
                  <c:v>D.num_kill*D.D</c:v>
                </c:pt>
              </c:strCache>
            </c:strRef>
          </c:tx>
          <c:spPr>
            <a:ln w="28575">
              <a:noFill/>
            </a:ln>
          </c:spPr>
          <c:marker>
            <c:symbol val="circle"/>
            <c:size val="4"/>
            <c:spPr>
              <a:solidFill>
                <a:schemeClr val="accent6"/>
              </a:solidFill>
              <a:ln>
                <a:noFill/>
              </a:ln>
            </c:spPr>
          </c:marker>
          <c:trendline>
            <c:trendlineType val="linear"/>
            <c:dispRSqr val="1"/>
            <c:dispEq val="0"/>
            <c:trendlineLbl>
              <c:layout>
                <c:manualLayout>
                  <c:x val="0.19864164209794474"/>
                  <c:y val="0.11158353488796605"/>
                </c:manualLayout>
              </c:layout>
              <c:numFmt formatCode="General" sourceLinked="0"/>
              <c:txPr>
                <a:bodyPr/>
                <a:lstStyle/>
                <a:p>
                  <a:pPr>
                    <a:defRPr/>
                  </a:pPr>
                  <a:endParaRPr lang="en-US"/>
                </a:p>
              </c:txPr>
            </c:trendlineLbl>
          </c:trendline>
          <c:xVal>
            <c:numRef>
              <c:f>Sheet5!$A$2:$A$441</c:f>
              <c:numCache>
                <c:formatCode>0%</c:formatCode>
                <c:ptCount val="440"/>
                <c:pt idx="0">
                  <c:v>0.12995843230000001</c:v>
                </c:pt>
                <c:pt idx="1">
                  <c:v>4.4723447569999998E-2</c:v>
                </c:pt>
                <c:pt idx="2">
                  <c:v>0.13503987106000001</c:v>
                </c:pt>
                <c:pt idx="3">
                  <c:v>0.12176365795999999</c:v>
                </c:pt>
                <c:pt idx="4">
                  <c:v>0.1059976247</c:v>
                </c:pt>
                <c:pt idx="5">
                  <c:v>0.11648286393</c:v>
                </c:pt>
                <c:pt idx="6">
                  <c:v>6.4773498469999996E-2</c:v>
                </c:pt>
                <c:pt idx="7">
                  <c:v>0.10580675263</c:v>
                </c:pt>
                <c:pt idx="8">
                  <c:v>0.12716321683000001</c:v>
                </c:pt>
                <c:pt idx="9">
                  <c:v>0.11193162538</c:v>
                </c:pt>
                <c:pt idx="10">
                  <c:v>0.23818289785999999</c:v>
                </c:pt>
                <c:pt idx="11">
                  <c:v>0.13672378690000001</c:v>
                </c:pt>
                <c:pt idx="12">
                  <c:v>0.10453427214</c:v>
                </c:pt>
                <c:pt idx="13">
                  <c:v>0.10616304717</c:v>
                </c:pt>
                <c:pt idx="14">
                  <c:v>6.6232609430000006E-2</c:v>
                </c:pt>
                <c:pt idx="15">
                  <c:v>7.899134713E-2</c:v>
                </c:pt>
                <c:pt idx="16">
                  <c:v>0.12456735663</c:v>
                </c:pt>
                <c:pt idx="17">
                  <c:v>0.18996437055000001</c:v>
                </c:pt>
                <c:pt idx="18">
                  <c:v>9.8791143540000001E-2</c:v>
                </c:pt>
                <c:pt idx="19">
                  <c:v>0.18783508653</c:v>
                </c:pt>
                <c:pt idx="20">
                  <c:v>3.8954869359999998E-2</c:v>
                </c:pt>
                <c:pt idx="21">
                  <c:v>9.6157108919999998E-2</c:v>
                </c:pt>
                <c:pt idx="22">
                  <c:v>0.31465473363000002</c:v>
                </c:pt>
                <c:pt idx="23">
                  <c:v>7.103410248E-2</c:v>
                </c:pt>
                <c:pt idx="24">
                  <c:v>0.19868086189</c:v>
                </c:pt>
                <c:pt idx="25">
                  <c:v>0.10467000339</c:v>
                </c:pt>
                <c:pt idx="26">
                  <c:v>0.18565914488999999</c:v>
                </c:pt>
                <c:pt idx="27">
                  <c:v>0.11948167628</c:v>
                </c:pt>
                <c:pt idx="28">
                  <c:v>0.16702578894</c:v>
                </c:pt>
                <c:pt idx="29">
                  <c:v>9.4821004410000007E-2</c:v>
                </c:pt>
                <c:pt idx="30">
                  <c:v>0.10272734985</c:v>
                </c:pt>
                <c:pt idx="31">
                  <c:v>0.17417712928000001</c:v>
                </c:pt>
                <c:pt idx="32">
                  <c:v>0.10350356295</c:v>
                </c:pt>
                <c:pt idx="33">
                  <c:v>0.10722768918</c:v>
                </c:pt>
                <c:pt idx="34">
                  <c:v>8.142178487E-2</c:v>
                </c:pt>
                <c:pt idx="35">
                  <c:v>0.11261028164</c:v>
                </c:pt>
                <c:pt idx="36">
                  <c:v>9.096114693E-2</c:v>
                </c:pt>
                <c:pt idx="37">
                  <c:v>6.5511537159999994E-2</c:v>
                </c:pt>
                <c:pt idx="38">
                  <c:v>0.17593739395999999</c:v>
                </c:pt>
                <c:pt idx="39">
                  <c:v>0.25002120801</c:v>
                </c:pt>
                <c:pt idx="40">
                  <c:v>0.18685103494999999</c:v>
                </c:pt>
                <c:pt idx="41">
                  <c:v>0.17392687478999999</c:v>
                </c:pt>
                <c:pt idx="42">
                  <c:v>6.6334407870000001E-2</c:v>
                </c:pt>
                <c:pt idx="43">
                  <c:v>8.7746012890000002E-2</c:v>
                </c:pt>
                <c:pt idx="44">
                  <c:v>0.18552765524000001</c:v>
                </c:pt>
                <c:pt idx="45">
                  <c:v>6.8573973529999999E-2</c:v>
                </c:pt>
                <c:pt idx="46">
                  <c:v>4.6742449950000001E-2</c:v>
                </c:pt>
                <c:pt idx="47">
                  <c:v>0.12551747539999999</c:v>
                </c:pt>
                <c:pt idx="48">
                  <c:v>0.12086868001000001</c:v>
                </c:pt>
                <c:pt idx="49">
                  <c:v>0.15553953173000001</c:v>
                </c:pt>
                <c:pt idx="50">
                  <c:v>4.379453682E-2</c:v>
                </c:pt>
                <c:pt idx="51">
                  <c:v>0.19592382083000001</c:v>
                </c:pt>
                <c:pt idx="52">
                  <c:v>0.17834238208</c:v>
                </c:pt>
                <c:pt idx="53">
                  <c:v>5.96241941E-2</c:v>
                </c:pt>
                <c:pt idx="54">
                  <c:v>0.18246946047000001</c:v>
                </c:pt>
                <c:pt idx="55">
                  <c:v>0.17450373260999999</c:v>
                </c:pt>
                <c:pt idx="56">
                  <c:v>0.12092806244</c:v>
                </c:pt>
                <c:pt idx="57">
                  <c:v>0.23876823889000001</c:v>
                </c:pt>
                <c:pt idx="58">
                  <c:v>6.5893281299999995E-2</c:v>
                </c:pt>
                <c:pt idx="59">
                  <c:v>0.15754580930000001</c:v>
                </c:pt>
                <c:pt idx="60">
                  <c:v>0.28034865965</c:v>
                </c:pt>
                <c:pt idx="61">
                  <c:v>8.0946725479999995E-2</c:v>
                </c:pt>
                <c:pt idx="62">
                  <c:v>6.9193247370000002E-2</c:v>
                </c:pt>
                <c:pt idx="63">
                  <c:v>0.19542331184</c:v>
                </c:pt>
                <c:pt idx="64">
                  <c:v>5.1883271119999998E-2</c:v>
                </c:pt>
                <c:pt idx="65">
                  <c:v>5.8317780790000003E-2</c:v>
                </c:pt>
                <c:pt idx="66">
                  <c:v>0.1200415677</c:v>
                </c:pt>
                <c:pt idx="67">
                  <c:v>0.12684085511000001</c:v>
                </c:pt>
                <c:pt idx="68">
                  <c:v>0.17650152697999999</c:v>
                </c:pt>
                <c:pt idx="69">
                  <c:v>0.17078384797999999</c:v>
                </c:pt>
                <c:pt idx="70">
                  <c:v>0.13584153375999999</c:v>
                </c:pt>
                <c:pt idx="71">
                  <c:v>3.7580590429999998E-2</c:v>
                </c:pt>
                <c:pt idx="72">
                  <c:v>1.37427893E-3</c:v>
                </c:pt>
                <c:pt idx="73">
                  <c:v>0.1578215134</c:v>
                </c:pt>
                <c:pt idx="74">
                  <c:v>0.1062436376</c:v>
                </c:pt>
                <c:pt idx="75">
                  <c:v>7.0334238209999997E-2</c:v>
                </c:pt>
                <c:pt idx="76">
                  <c:v>0.12771886664000001</c:v>
                </c:pt>
                <c:pt idx="77">
                  <c:v>5.7070749919999997E-2</c:v>
                </c:pt>
                <c:pt idx="78">
                  <c:v>0.27027909739</c:v>
                </c:pt>
                <c:pt idx="79">
                  <c:v>0.13588819138</c:v>
                </c:pt>
                <c:pt idx="80">
                  <c:v>0.10648116729</c:v>
                </c:pt>
                <c:pt idx="81">
                  <c:v>0.17797336274</c:v>
                </c:pt>
                <c:pt idx="82">
                  <c:v>0.16100695623</c:v>
                </c:pt>
                <c:pt idx="83">
                  <c:v>0.12474974549999999</c:v>
                </c:pt>
                <c:pt idx="84">
                  <c:v>0.21628775024999999</c:v>
                </c:pt>
                <c:pt idx="85">
                  <c:v>5.9433322019999998E-2</c:v>
                </c:pt>
                <c:pt idx="86">
                  <c:v>0.12695537835000001</c:v>
                </c:pt>
                <c:pt idx="87">
                  <c:v>0.25681201222</c:v>
                </c:pt>
                <c:pt idx="88">
                  <c:v>0.13401340346000001</c:v>
                </c:pt>
                <c:pt idx="89">
                  <c:v>4.3031048519999997E-2</c:v>
                </c:pt>
                <c:pt idx="90">
                  <c:v>0.26112996266999999</c:v>
                </c:pt>
                <c:pt idx="91">
                  <c:v>0.13968018324000001</c:v>
                </c:pt>
                <c:pt idx="92">
                  <c:v>0.16673736003</c:v>
                </c:pt>
                <c:pt idx="93">
                  <c:v>0.15886494740000001</c:v>
                </c:pt>
                <c:pt idx="94">
                  <c:v>0.12451645741</c:v>
                </c:pt>
                <c:pt idx="95">
                  <c:v>0.10526806922</c:v>
                </c:pt>
                <c:pt idx="96">
                  <c:v>0.23294451985</c:v>
                </c:pt>
                <c:pt idx="97">
                  <c:v>8.675771971E-2</c:v>
                </c:pt>
                <c:pt idx="98">
                  <c:v>0.10103919240000001</c:v>
                </c:pt>
                <c:pt idx="99">
                  <c:v>0.14157617917000001</c:v>
                </c:pt>
                <c:pt idx="100">
                  <c:v>7.9211910420000003E-2</c:v>
                </c:pt>
                <c:pt idx="101">
                  <c:v>0.10980658297</c:v>
                </c:pt>
                <c:pt idx="102">
                  <c:v>0.12248897184</c:v>
                </c:pt>
                <c:pt idx="103">
                  <c:v>0.13360620970000001</c:v>
                </c:pt>
                <c:pt idx="104">
                  <c:v>0.30558618934999998</c:v>
                </c:pt>
                <c:pt idx="105">
                  <c:v>0.11553698677</c:v>
                </c:pt>
                <c:pt idx="106">
                  <c:v>0.12193332202</c:v>
                </c:pt>
                <c:pt idx="107">
                  <c:v>6.5380047509999997E-2</c:v>
                </c:pt>
                <c:pt idx="108">
                  <c:v>0.12930098405000001</c:v>
                </c:pt>
                <c:pt idx="109">
                  <c:v>0.19555904309</c:v>
                </c:pt>
                <c:pt idx="110">
                  <c:v>0.22075415676999999</c:v>
                </c:pt>
                <c:pt idx="111">
                  <c:v>0.11437054632</c:v>
                </c:pt>
                <c:pt idx="112">
                  <c:v>9.4935527660000005E-2</c:v>
                </c:pt>
                <c:pt idx="113">
                  <c:v>0.11905751612</c:v>
                </c:pt>
                <c:pt idx="114">
                  <c:v>0.14105022055999999</c:v>
                </c:pt>
                <c:pt idx="115">
                  <c:v>0.14414234814999999</c:v>
                </c:pt>
                <c:pt idx="116">
                  <c:v>0.11283508653</c:v>
                </c:pt>
                <c:pt idx="117">
                  <c:v>0.29714540210000001</c:v>
                </c:pt>
                <c:pt idx="118">
                  <c:v>9.4736172379999997E-2</c:v>
                </c:pt>
                <c:pt idx="119">
                  <c:v>0.11282236172</c:v>
                </c:pt>
                <c:pt idx="120">
                  <c:v>0.24349338309999999</c:v>
                </c:pt>
                <c:pt idx="121">
                  <c:v>0.1242195453</c:v>
                </c:pt>
                <c:pt idx="122">
                  <c:v>0.11520190024</c:v>
                </c:pt>
                <c:pt idx="123">
                  <c:v>5.9598744490000001E-2</c:v>
                </c:pt>
                <c:pt idx="124">
                  <c:v>0.17978876824000001</c:v>
                </c:pt>
                <c:pt idx="125">
                  <c:v>0.17626399729</c:v>
                </c:pt>
                <c:pt idx="126">
                  <c:v>0.16270359688</c:v>
                </c:pt>
                <c:pt idx="127">
                  <c:v>0.1216236851</c:v>
                </c:pt>
                <c:pt idx="128">
                  <c:v>0.16946046827</c:v>
                </c:pt>
                <c:pt idx="129">
                  <c:v>0.10871649135</c:v>
                </c:pt>
                <c:pt idx="130">
                  <c:v>4.3739396E-2</c:v>
                </c:pt>
                <c:pt idx="131">
                  <c:v>5.3529012559999999E-2</c:v>
                </c:pt>
                <c:pt idx="132">
                  <c:v>0.21385307092</c:v>
                </c:pt>
                <c:pt idx="133">
                  <c:v>0.13311842552</c:v>
                </c:pt>
                <c:pt idx="134">
                  <c:v>0.16506192738</c:v>
                </c:pt>
                <c:pt idx="135">
                  <c:v>0.15843230404</c:v>
                </c:pt>
                <c:pt idx="136">
                  <c:v>0.1013021717</c:v>
                </c:pt>
                <c:pt idx="137">
                  <c:v>0.10574312861</c:v>
                </c:pt>
                <c:pt idx="138">
                  <c:v>0.15581523583000001</c:v>
                </c:pt>
                <c:pt idx="139">
                  <c:v>0.20492025789000001</c:v>
                </c:pt>
                <c:pt idx="140">
                  <c:v>0.20995079742</c:v>
                </c:pt>
                <c:pt idx="141">
                  <c:v>0.2356803529</c:v>
                </c:pt>
                <c:pt idx="142">
                  <c:v>0.15531048523999999</c:v>
                </c:pt>
                <c:pt idx="143">
                  <c:v>0.17298099761999999</c:v>
                </c:pt>
                <c:pt idx="144">
                  <c:v>0.12723108246000001</c:v>
                </c:pt>
                <c:pt idx="145">
                  <c:v>0.1200458093</c:v>
                </c:pt>
                <c:pt idx="146">
                  <c:v>0.12672209026</c:v>
                </c:pt>
                <c:pt idx="147">
                  <c:v>5.5857651850000002E-2</c:v>
                </c:pt>
                <c:pt idx="148">
                  <c:v>0.18316932474</c:v>
                </c:pt>
                <c:pt idx="149">
                  <c:v>0.14661096030000001</c:v>
                </c:pt>
                <c:pt idx="150">
                  <c:v>0.10315999321</c:v>
                </c:pt>
                <c:pt idx="151">
                  <c:v>0.21026467594000001</c:v>
                </c:pt>
                <c:pt idx="152">
                  <c:v>0.12925008483</c:v>
                </c:pt>
                <c:pt idx="153">
                  <c:v>0.13633355955000001</c:v>
                </c:pt>
                <c:pt idx="154">
                  <c:v>0.14996182558999999</c:v>
                </c:pt>
                <c:pt idx="155">
                  <c:v>6.3288937899999995E-2</c:v>
                </c:pt>
                <c:pt idx="156">
                  <c:v>0.18977349847</c:v>
                </c:pt>
                <c:pt idx="157">
                  <c:v>0.16253393281</c:v>
                </c:pt>
                <c:pt idx="158">
                  <c:v>0.12455887342999999</c:v>
                </c:pt>
                <c:pt idx="159">
                  <c:v>0.19028249067</c:v>
                </c:pt>
                <c:pt idx="160">
                  <c:v>0.13417458432000001</c:v>
                </c:pt>
                <c:pt idx="161">
                  <c:v>0.16916779775999999</c:v>
                </c:pt>
                <c:pt idx="162">
                  <c:v>9.9737020699999998E-2</c:v>
                </c:pt>
                <c:pt idx="163">
                  <c:v>0.15715134035</c:v>
                </c:pt>
                <c:pt idx="164">
                  <c:v>0.17153885307</c:v>
                </c:pt>
                <c:pt idx="165">
                  <c:v>0.14903291483</c:v>
                </c:pt>
                <c:pt idx="166">
                  <c:v>0.27589073634</c:v>
                </c:pt>
                <c:pt idx="167">
                  <c:v>0.19799372242999999</c:v>
                </c:pt>
                <c:pt idx="168">
                  <c:v>0.10756701731</c:v>
                </c:pt>
                <c:pt idx="169">
                  <c:v>4.8829317949999999E-2</c:v>
                </c:pt>
                <c:pt idx="170">
                  <c:v>0.10151849338</c:v>
                </c:pt>
                <c:pt idx="171">
                  <c:v>0.10216321683</c:v>
                </c:pt>
                <c:pt idx="172">
                  <c:v>0.16767475399000001</c:v>
                </c:pt>
                <c:pt idx="173">
                  <c:v>0.15870376654000001</c:v>
                </c:pt>
                <c:pt idx="174">
                  <c:v>0.12845266373</c:v>
                </c:pt>
                <c:pt idx="175">
                  <c:v>0.12748133695</c:v>
                </c:pt>
                <c:pt idx="176">
                  <c:v>0.13838225313999999</c:v>
                </c:pt>
                <c:pt idx="177">
                  <c:v>0.12003308449</c:v>
                </c:pt>
                <c:pt idx="178">
                  <c:v>0.13056498134</c:v>
                </c:pt>
                <c:pt idx="179">
                  <c:v>0.13944265354999999</c:v>
                </c:pt>
                <c:pt idx="180">
                  <c:v>0.14438411944000001</c:v>
                </c:pt>
                <c:pt idx="181">
                  <c:v>0.19918985409000001</c:v>
                </c:pt>
                <c:pt idx="182">
                  <c:v>0.13503987106000001</c:v>
                </c:pt>
                <c:pt idx="183">
                  <c:v>0.11560909398999999</c:v>
                </c:pt>
                <c:pt idx="184">
                  <c:v>0.16308958263000001</c:v>
                </c:pt>
                <c:pt idx="185">
                  <c:v>0.23347896166000001</c:v>
                </c:pt>
                <c:pt idx="186">
                  <c:v>3.7656939260000001E-2</c:v>
                </c:pt>
                <c:pt idx="187">
                  <c:v>0.12543688497</c:v>
                </c:pt>
                <c:pt idx="188">
                  <c:v>0.11491347133</c:v>
                </c:pt>
                <c:pt idx="189">
                  <c:v>0.1236851035</c:v>
                </c:pt>
                <c:pt idx="190">
                  <c:v>5.7316762809999998E-2</c:v>
                </c:pt>
                <c:pt idx="191">
                  <c:v>8.4098235490000006E-2</c:v>
                </c:pt>
                <c:pt idx="192">
                  <c:v>0.22861384459</c:v>
                </c:pt>
                <c:pt idx="193">
                  <c:v>0.14606803529000001</c:v>
                </c:pt>
                <c:pt idx="194">
                  <c:v>0.16232609433</c:v>
                </c:pt>
                <c:pt idx="195">
                  <c:v>0.10465303699</c:v>
                </c:pt>
                <c:pt idx="196">
                  <c:v>9.7416864610000001E-2</c:v>
                </c:pt>
                <c:pt idx="197">
                  <c:v>8.0870376650000006E-2</c:v>
                </c:pt>
                <c:pt idx="198">
                  <c:v>0.26893026806999998</c:v>
                </c:pt>
                <c:pt idx="199">
                  <c:v>0.32694265355000002</c:v>
                </c:pt>
                <c:pt idx="200">
                  <c:v>8.0959450289999998E-2</c:v>
                </c:pt>
                <c:pt idx="201">
                  <c:v>0.12707414319999999</c:v>
                </c:pt>
                <c:pt idx="202">
                  <c:v>0.16833644383999999</c:v>
                </c:pt>
                <c:pt idx="203">
                  <c:v>6.6550729559999994E-2</c:v>
                </c:pt>
                <c:pt idx="204">
                  <c:v>0.11228791992000001</c:v>
                </c:pt>
                <c:pt idx="205">
                  <c:v>0.10890736342</c:v>
                </c:pt>
                <c:pt idx="206">
                  <c:v>0.10479725144</c:v>
                </c:pt>
                <c:pt idx="207">
                  <c:v>0.12185697319</c:v>
                </c:pt>
                <c:pt idx="208">
                  <c:v>0.22888106549000001</c:v>
                </c:pt>
                <c:pt idx="209">
                  <c:v>0.21042585680000001</c:v>
                </c:pt>
                <c:pt idx="210">
                  <c:v>0.23303783509000001</c:v>
                </c:pt>
                <c:pt idx="211">
                  <c:v>0.17466491346999999</c:v>
                </c:pt>
                <c:pt idx="212">
                  <c:v>0.21685612487</c:v>
                </c:pt>
                <c:pt idx="213">
                  <c:v>0.15219714964</c:v>
                </c:pt>
                <c:pt idx="214">
                  <c:v>0.16794197489000001</c:v>
                </c:pt>
                <c:pt idx="215">
                  <c:v>0.16100695623</c:v>
                </c:pt>
                <c:pt idx="216">
                  <c:v>0.14491431965000001</c:v>
                </c:pt>
                <c:pt idx="217">
                  <c:v>0.10254920258</c:v>
                </c:pt>
                <c:pt idx="218">
                  <c:v>0.10712589073999999</c:v>
                </c:pt>
                <c:pt idx="219">
                  <c:v>0.18416185952</c:v>
                </c:pt>
                <c:pt idx="220">
                  <c:v>0.13763148964999999</c:v>
                </c:pt>
                <c:pt idx="221">
                  <c:v>8.6456565999999999E-2</c:v>
                </c:pt>
                <c:pt idx="222">
                  <c:v>0.14635646420000001</c:v>
                </c:pt>
                <c:pt idx="223">
                  <c:v>0.12704445199</c:v>
                </c:pt>
                <c:pt idx="224">
                  <c:v>0.20721920596999999</c:v>
                </c:pt>
                <c:pt idx="225">
                  <c:v>6.4845605700000003E-2</c:v>
                </c:pt>
                <c:pt idx="226">
                  <c:v>0.11362402443</c:v>
                </c:pt>
                <c:pt idx="227">
                  <c:v>0.18357651849000001</c:v>
                </c:pt>
                <c:pt idx="228">
                  <c:v>8.7563624019999994E-2</c:v>
                </c:pt>
                <c:pt idx="229">
                  <c:v>0.13040804208000001</c:v>
                </c:pt>
                <c:pt idx="230">
                  <c:v>0.18017475398999999</c:v>
                </c:pt>
                <c:pt idx="231">
                  <c:v>5.3512046149999999E-2</c:v>
                </c:pt>
                <c:pt idx="232">
                  <c:v>0.17095775364999999</c:v>
                </c:pt>
                <c:pt idx="233">
                  <c:v>0.15396165592</c:v>
                </c:pt>
                <c:pt idx="234">
                  <c:v>0.14860451306</c:v>
                </c:pt>
                <c:pt idx="235">
                  <c:v>0.1278630811</c:v>
                </c:pt>
                <c:pt idx="236">
                  <c:v>5.8135391920000001E-2</c:v>
                </c:pt>
                <c:pt idx="237">
                  <c:v>0.14235239225999999</c:v>
                </c:pt>
                <c:pt idx="238">
                  <c:v>4.4324737019999998E-2</c:v>
                </c:pt>
                <c:pt idx="239">
                  <c:v>0.12309127927000001</c:v>
                </c:pt>
                <c:pt idx="240">
                  <c:v>0.14904139802999999</c:v>
                </c:pt>
                <c:pt idx="241">
                  <c:v>0.18997285375</c:v>
                </c:pt>
                <c:pt idx="242">
                  <c:v>0.15022480489000001</c:v>
                </c:pt>
                <c:pt idx="243">
                  <c:v>0.12242110621000001</c:v>
                </c:pt>
                <c:pt idx="244">
                  <c:v>9.1635561589999998E-2</c:v>
                </c:pt>
                <c:pt idx="245">
                  <c:v>5.9467254839999997E-2</c:v>
                </c:pt>
                <c:pt idx="246">
                  <c:v>0.11501102816</c:v>
                </c:pt>
                <c:pt idx="247">
                  <c:v>0.12591194435</c:v>
                </c:pt>
                <c:pt idx="248">
                  <c:v>0.23910332542000001</c:v>
                </c:pt>
                <c:pt idx="249">
                  <c:v>0.17220054293000001</c:v>
                </c:pt>
                <c:pt idx="250">
                  <c:v>0.11246182558999999</c:v>
                </c:pt>
                <c:pt idx="251">
                  <c:v>6.7946216490000003E-2</c:v>
                </c:pt>
                <c:pt idx="252">
                  <c:v>0.12017305735</c:v>
                </c:pt>
                <c:pt idx="253">
                  <c:v>0.14722599252999999</c:v>
                </c:pt>
                <c:pt idx="254">
                  <c:v>0.17397353240999999</c:v>
                </c:pt>
                <c:pt idx="255">
                  <c:v>0.14309891415000001</c:v>
                </c:pt>
                <c:pt idx="256">
                  <c:v>0.10248982015999999</c:v>
                </c:pt>
                <c:pt idx="257">
                  <c:v>0.25560315574999998</c:v>
                </c:pt>
                <c:pt idx="258">
                  <c:v>0.17392687478999999</c:v>
                </c:pt>
                <c:pt idx="259">
                  <c:v>0.10322361724</c:v>
                </c:pt>
                <c:pt idx="260">
                  <c:v>0.17850356295</c:v>
                </c:pt>
                <c:pt idx="261">
                  <c:v>0.15302850356</c:v>
                </c:pt>
                <c:pt idx="262">
                  <c:v>9.5652358330000006E-2</c:v>
                </c:pt>
                <c:pt idx="263">
                  <c:v>0.20064048185</c:v>
                </c:pt>
                <c:pt idx="264">
                  <c:v>0.15388530709000001</c:v>
                </c:pt>
                <c:pt idx="265">
                  <c:v>0.10889888021999999</c:v>
                </c:pt>
                <c:pt idx="266">
                  <c:v>0.20948422123999999</c:v>
                </c:pt>
                <c:pt idx="267">
                  <c:v>0.12295978962</c:v>
                </c:pt>
                <c:pt idx="268">
                  <c:v>9.2377841870000005E-2</c:v>
                </c:pt>
                <c:pt idx="269">
                  <c:v>0.14324312860999999</c:v>
                </c:pt>
                <c:pt idx="270">
                  <c:v>3.3237190360000002E-2</c:v>
                </c:pt>
                <c:pt idx="271">
                  <c:v>9.4591957919999997E-2</c:v>
                </c:pt>
                <c:pt idx="272">
                  <c:v>8.910756702E-2</c:v>
                </c:pt>
                <c:pt idx="273">
                  <c:v>0.16152867323</c:v>
                </c:pt>
                <c:pt idx="274">
                  <c:v>3.8484051579999998E-2</c:v>
                </c:pt>
                <c:pt idx="275">
                  <c:v>4.0706650830000003E-2</c:v>
                </c:pt>
                <c:pt idx="276">
                  <c:v>0.22951730573000001</c:v>
                </c:pt>
                <c:pt idx="277">
                  <c:v>5.2006277570000002E-2</c:v>
                </c:pt>
                <c:pt idx="278">
                  <c:v>0.1320198507</c:v>
                </c:pt>
                <c:pt idx="279">
                  <c:v>0.26622412623000002</c:v>
                </c:pt>
                <c:pt idx="280">
                  <c:v>0.12624703088</c:v>
                </c:pt>
                <c:pt idx="281">
                  <c:v>0.14590261283</c:v>
                </c:pt>
                <c:pt idx="282">
                  <c:v>0.14160162877999999</c:v>
                </c:pt>
                <c:pt idx="283">
                  <c:v>0.22066508314</c:v>
                </c:pt>
                <c:pt idx="284">
                  <c:v>0.16878605360999999</c:v>
                </c:pt>
                <c:pt idx="285">
                  <c:v>0.14276806921999999</c:v>
                </c:pt>
                <c:pt idx="286">
                  <c:v>0.28911180862000002</c:v>
                </c:pt>
                <c:pt idx="287">
                  <c:v>0.18310145911</c:v>
                </c:pt>
                <c:pt idx="288">
                  <c:v>0.21647013911999999</c:v>
                </c:pt>
                <c:pt idx="289">
                  <c:v>4.7043603660000002E-2</c:v>
                </c:pt>
                <c:pt idx="290">
                  <c:v>0.10602307431000001</c:v>
                </c:pt>
                <c:pt idx="291">
                  <c:v>0.2041779776</c:v>
                </c:pt>
                <c:pt idx="292">
                  <c:v>0.14587292162000001</c:v>
                </c:pt>
                <c:pt idx="293">
                  <c:v>0.11513403461000001</c:v>
                </c:pt>
                <c:pt idx="294">
                  <c:v>0.13394129623000001</c:v>
                </c:pt>
                <c:pt idx="295">
                  <c:v>8.3682558530000006E-2</c:v>
                </c:pt>
                <c:pt idx="296">
                  <c:v>5.7507634879999998E-2</c:v>
                </c:pt>
                <c:pt idx="297">
                  <c:v>5.6464200880000003E-2</c:v>
                </c:pt>
                <c:pt idx="298">
                  <c:v>0.15924244995</c:v>
                </c:pt>
                <c:pt idx="299">
                  <c:v>0.11149049881</c:v>
                </c:pt>
                <c:pt idx="300">
                  <c:v>3.5251951140000001E-2</c:v>
                </c:pt>
                <c:pt idx="301">
                  <c:v>0.16242365116999999</c:v>
                </c:pt>
                <c:pt idx="302">
                  <c:v>6.0264675939999998E-2</c:v>
                </c:pt>
                <c:pt idx="303">
                  <c:v>3.9090600609999998E-2</c:v>
                </c:pt>
                <c:pt idx="304">
                  <c:v>6.5066168990000006E-2</c:v>
                </c:pt>
                <c:pt idx="305">
                  <c:v>9.7102986089999996E-2</c:v>
                </c:pt>
                <c:pt idx="306">
                  <c:v>6.2491516800000001E-2</c:v>
                </c:pt>
                <c:pt idx="307">
                  <c:v>4.8392432979999997E-2</c:v>
                </c:pt>
                <c:pt idx="308">
                  <c:v>0.1096454021</c:v>
                </c:pt>
                <c:pt idx="309">
                  <c:v>5.7214964370000003E-2</c:v>
                </c:pt>
                <c:pt idx="310">
                  <c:v>0.10890736342</c:v>
                </c:pt>
                <c:pt idx="311">
                  <c:v>0.18477689175000001</c:v>
                </c:pt>
                <c:pt idx="312">
                  <c:v>0.13562521208</c:v>
                </c:pt>
                <c:pt idx="313">
                  <c:v>0.12319731931</c:v>
                </c:pt>
                <c:pt idx="314">
                  <c:v>4.0604852390000001E-2</c:v>
                </c:pt>
                <c:pt idx="315">
                  <c:v>0.18596454021</c:v>
                </c:pt>
                <c:pt idx="316">
                  <c:v>0.17151340345999999</c:v>
                </c:pt>
                <c:pt idx="317">
                  <c:v>3.9586867999999997E-2</c:v>
                </c:pt>
                <c:pt idx="318">
                  <c:v>5.0542925010000003E-2</c:v>
                </c:pt>
                <c:pt idx="319">
                  <c:v>5.0606549030000003E-2</c:v>
                </c:pt>
                <c:pt idx="320">
                  <c:v>0.14365456396000001</c:v>
                </c:pt>
                <c:pt idx="321">
                  <c:v>0.16747539871</c:v>
                </c:pt>
                <c:pt idx="322">
                  <c:v>0.27603495080000001</c:v>
                </c:pt>
                <c:pt idx="323">
                  <c:v>3.4365456400000001E-2</c:v>
                </c:pt>
                <c:pt idx="324">
                  <c:v>0.1674499491</c:v>
                </c:pt>
                <c:pt idx="325">
                  <c:v>0.13738971836</c:v>
                </c:pt>
                <c:pt idx="326">
                  <c:v>0.12847387172999999</c:v>
                </c:pt>
                <c:pt idx="327">
                  <c:v>5.0551408210000003E-2</c:v>
                </c:pt>
                <c:pt idx="328">
                  <c:v>0.14785799118000001</c:v>
                </c:pt>
                <c:pt idx="329">
                  <c:v>0.15096708516999999</c:v>
                </c:pt>
                <c:pt idx="330">
                  <c:v>0.14011282659999999</c:v>
                </c:pt>
                <c:pt idx="331">
                  <c:v>6.6826433660000004E-2</c:v>
                </c:pt>
                <c:pt idx="332">
                  <c:v>9.7798608750000002E-2</c:v>
                </c:pt>
                <c:pt idx="333">
                  <c:v>0.11777231082</c:v>
                </c:pt>
                <c:pt idx="334">
                  <c:v>0.26355191719999999</c:v>
                </c:pt>
                <c:pt idx="335">
                  <c:v>0.19048184595000001</c:v>
                </c:pt>
                <c:pt idx="336">
                  <c:v>7.7133525620000004E-2</c:v>
                </c:pt>
                <c:pt idx="337">
                  <c:v>7.9194944010000004E-2</c:v>
                </c:pt>
                <c:pt idx="338">
                  <c:v>0.30375805903999997</c:v>
                </c:pt>
                <c:pt idx="339">
                  <c:v>0.12781642348</c:v>
                </c:pt>
                <c:pt idx="340">
                  <c:v>0.14597896165999999</c:v>
                </c:pt>
                <c:pt idx="341">
                  <c:v>0.10171360706</c:v>
                </c:pt>
                <c:pt idx="342">
                  <c:v>7.4075330839999995E-2</c:v>
                </c:pt>
                <c:pt idx="343">
                  <c:v>0.1023371225</c:v>
                </c:pt>
                <c:pt idx="344">
                  <c:v>9.4456226670000004E-2</c:v>
                </c:pt>
                <c:pt idx="345">
                  <c:v>0.1643111639</c:v>
                </c:pt>
                <c:pt idx="346">
                  <c:v>0.15307516118</c:v>
                </c:pt>
                <c:pt idx="347">
                  <c:v>0.14202578894000001</c:v>
                </c:pt>
                <c:pt idx="348">
                  <c:v>6.4849847299999999E-2</c:v>
                </c:pt>
                <c:pt idx="349">
                  <c:v>0.15583644384000001</c:v>
                </c:pt>
                <c:pt idx="350">
                  <c:v>0.29668306753000001</c:v>
                </c:pt>
                <c:pt idx="351">
                  <c:v>5.5870376649999998E-2</c:v>
                </c:pt>
                <c:pt idx="352">
                  <c:v>9.4859178830000002E-2</c:v>
                </c:pt>
                <c:pt idx="353">
                  <c:v>0.28518408551000002</c:v>
                </c:pt>
                <c:pt idx="354">
                  <c:v>6.3556158809999999E-2</c:v>
                </c:pt>
                <c:pt idx="355">
                  <c:v>0.12430013573</c:v>
                </c:pt>
                <c:pt idx="356">
                  <c:v>0.16996097727000001</c:v>
                </c:pt>
                <c:pt idx="357">
                  <c:v>9.4905836440000002E-2</c:v>
                </c:pt>
                <c:pt idx="358">
                  <c:v>0.11669918561000001</c:v>
                </c:pt>
                <c:pt idx="359">
                  <c:v>0.10823294876</c:v>
                </c:pt>
                <c:pt idx="360">
                  <c:v>0.15223532406000001</c:v>
                </c:pt>
                <c:pt idx="361">
                  <c:v>0.17799881235000001</c:v>
                </c:pt>
                <c:pt idx="362">
                  <c:v>0.12704869359000001</c:v>
                </c:pt>
                <c:pt idx="363">
                  <c:v>0.11070156091</c:v>
                </c:pt>
                <c:pt idx="364">
                  <c:v>0.13745758397999999</c:v>
                </c:pt>
                <c:pt idx="365">
                  <c:v>9.3735154390000006E-2</c:v>
                </c:pt>
                <c:pt idx="366">
                  <c:v>8.4806582970000002E-2</c:v>
                </c:pt>
                <c:pt idx="367">
                  <c:v>0.31619019341999999</c:v>
                </c:pt>
                <c:pt idx="368">
                  <c:v>4.1809467250000003E-2</c:v>
                </c:pt>
                <c:pt idx="369">
                  <c:v>9.5550559889999997E-2</c:v>
                </c:pt>
                <c:pt idx="370">
                  <c:v>9.4558025109999999E-2</c:v>
                </c:pt>
                <c:pt idx="371">
                  <c:v>0.10203596878</c:v>
                </c:pt>
                <c:pt idx="372">
                  <c:v>8.8942144550000005E-2</c:v>
                </c:pt>
                <c:pt idx="373">
                  <c:v>0.16644468950999999</c:v>
                </c:pt>
                <c:pt idx="374">
                  <c:v>0.12778249067</c:v>
                </c:pt>
                <c:pt idx="375">
                  <c:v>7.83847981E-2</c:v>
                </c:pt>
                <c:pt idx="376">
                  <c:v>0.12313369528</c:v>
                </c:pt>
                <c:pt idx="377">
                  <c:v>0.15124703087999999</c:v>
                </c:pt>
                <c:pt idx="378">
                  <c:v>9.6738208349999993E-2</c:v>
                </c:pt>
                <c:pt idx="379">
                  <c:v>9.9202578890000004E-2</c:v>
                </c:pt>
                <c:pt idx="380">
                  <c:v>0.10877163216999999</c:v>
                </c:pt>
                <c:pt idx="381">
                  <c:v>5.3143026810000001E-2</c:v>
                </c:pt>
                <c:pt idx="382">
                  <c:v>0.10856379368999999</c:v>
                </c:pt>
                <c:pt idx="383">
                  <c:v>6.903630811E-2</c:v>
                </c:pt>
                <c:pt idx="384">
                  <c:v>8.8089582629999996E-2</c:v>
                </c:pt>
                <c:pt idx="385">
                  <c:v>0.21655497116</c:v>
                </c:pt>
                <c:pt idx="386">
                  <c:v>0.12124194096</c:v>
                </c:pt>
                <c:pt idx="387">
                  <c:v>0.11855276552000001</c:v>
                </c:pt>
                <c:pt idx="388">
                  <c:v>8.6715303699999996E-2</c:v>
                </c:pt>
                <c:pt idx="389">
                  <c:v>7.0156090939999999E-2</c:v>
                </c:pt>
                <c:pt idx="390">
                  <c:v>6.2648456059999996E-2</c:v>
                </c:pt>
                <c:pt idx="391">
                  <c:v>8.8501017979999999E-2</c:v>
                </c:pt>
                <c:pt idx="392">
                  <c:v>0.21450627756999999</c:v>
                </c:pt>
                <c:pt idx="393">
                  <c:v>0.17140736341999999</c:v>
                </c:pt>
                <c:pt idx="394">
                  <c:v>4.2216661010000003E-2</c:v>
                </c:pt>
                <c:pt idx="395">
                  <c:v>7.7197149640000004E-2</c:v>
                </c:pt>
                <c:pt idx="396">
                  <c:v>0.26109178826000001</c:v>
                </c:pt>
                <c:pt idx="397">
                  <c:v>0.16803953173</c:v>
                </c:pt>
                <c:pt idx="398">
                  <c:v>6.8103155750000005E-2</c:v>
                </c:pt>
                <c:pt idx="399">
                  <c:v>5.1908720730000003E-2</c:v>
                </c:pt>
                <c:pt idx="400">
                  <c:v>0.31994825246000003</c:v>
                </c:pt>
                <c:pt idx="401">
                  <c:v>5.5760095010000003E-2</c:v>
                </c:pt>
                <c:pt idx="402">
                  <c:v>0.16034102477000001</c:v>
                </c:pt>
                <c:pt idx="403">
                  <c:v>0.18967170003</c:v>
                </c:pt>
                <c:pt idx="404">
                  <c:v>6.1337801150000003E-2</c:v>
                </c:pt>
                <c:pt idx="405">
                  <c:v>0.12071598235</c:v>
                </c:pt>
                <c:pt idx="406">
                  <c:v>0.15850865286999999</c:v>
                </c:pt>
                <c:pt idx="407">
                  <c:v>4.7327790969999999E-2</c:v>
                </c:pt>
                <c:pt idx="408">
                  <c:v>0.16648710553000001</c:v>
                </c:pt>
                <c:pt idx="409">
                  <c:v>5.9081269089999999E-2</c:v>
                </c:pt>
                <c:pt idx="410">
                  <c:v>6.3339837120000006E-2</c:v>
                </c:pt>
                <c:pt idx="411">
                  <c:v>0.15356718696999999</c:v>
                </c:pt>
                <c:pt idx="412">
                  <c:v>0.22865626059999999</c:v>
                </c:pt>
                <c:pt idx="413">
                  <c:v>0.21987614522999999</c:v>
                </c:pt>
                <c:pt idx="414">
                  <c:v>4.8014930439999999E-2</c:v>
                </c:pt>
                <c:pt idx="415">
                  <c:v>3.9565659990000002E-2</c:v>
                </c:pt>
                <c:pt idx="416">
                  <c:v>6.291567696E-2</c:v>
                </c:pt>
                <c:pt idx="417">
                  <c:v>0.10132337970999999</c:v>
                </c:pt>
                <c:pt idx="418">
                  <c:v>0.13811927384</c:v>
                </c:pt>
                <c:pt idx="419">
                  <c:v>0.24853240584</c:v>
                </c:pt>
                <c:pt idx="420">
                  <c:v>0.18679589413</c:v>
                </c:pt>
                <c:pt idx="421">
                  <c:v>4.1665252799999997E-2</c:v>
                </c:pt>
                <c:pt idx="422">
                  <c:v>6.0048354259999999E-2</c:v>
                </c:pt>
                <c:pt idx="423">
                  <c:v>0.17824058364000001</c:v>
                </c:pt>
                <c:pt idx="424">
                  <c:v>0.14734899898000001</c:v>
                </c:pt>
                <c:pt idx="425">
                  <c:v>0.18891669493999999</c:v>
                </c:pt>
                <c:pt idx="426">
                  <c:v>3.5022904649999999E-2</c:v>
                </c:pt>
                <c:pt idx="427">
                  <c:v>0.13786477774</c:v>
                </c:pt>
                <c:pt idx="428">
                  <c:v>6.6970648120000004E-2</c:v>
                </c:pt>
                <c:pt idx="429">
                  <c:v>0.11280115372000001</c:v>
                </c:pt>
                <c:pt idx="430">
                  <c:v>0.14951221580999999</c:v>
                </c:pt>
                <c:pt idx="431">
                  <c:v>4.6250424159999998E-2</c:v>
                </c:pt>
                <c:pt idx="432">
                  <c:v>9.1559212759999994E-2</c:v>
                </c:pt>
                <c:pt idx="433">
                  <c:v>0.22055055989</c:v>
                </c:pt>
                <c:pt idx="434">
                  <c:v>0.13649049881</c:v>
                </c:pt>
                <c:pt idx="435">
                  <c:v>0.13114183916</c:v>
                </c:pt>
                <c:pt idx="436">
                  <c:v>0.20591279267000001</c:v>
                </c:pt>
                <c:pt idx="437">
                  <c:v>0.14443501866</c:v>
                </c:pt>
                <c:pt idx="438">
                  <c:v>0.12893620631</c:v>
                </c:pt>
                <c:pt idx="439">
                  <c:v>9.6534611470000004E-2</c:v>
                </c:pt>
              </c:numCache>
            </c:numRef>
          </c:xVal>
          <c:yVal>
            <c:numRef>
              <c:f>Sheet5!$B$2:$B$441</c:f>
              <c:numCache>
                <c:formatCode>0%</c:formatCode>
                <c:ptCount val="440"/>
                <c:pt idx="0">
                  <c:v>2.9595664859999999E-2</c:v>
                </c:pt>
                <c:pt idx="1">
                  <c:v>8.3368069999999997E-4</c:v>
                </c:pt>
                <c:pt idx="2">
                  <c:v>1.7599925900000001E-2</c:v>
                </c:pt>
                <c:pt idx="3">
                  <c:v>3.4597749060000002E-2</c:v>
                </c:pt>
                <c:pt idx="4">
                  <c:v>1.472835904E-2</c:v>
                </c:pt>
                <c:pt idx="5">
                  <c:v>2.4084109119999999E-2</c:v>
                </c:pt>
                <c:pt idx="6">
                  <c:v>3.5663007700000001E-3</c:v>
                </c:pt>
                <c:pt idx="7">
                  <c:v>3.705247557E-2</c:v>
                </c:pt>
                <c:pt idx="8">
                  <c:v>2.9641980500000002E-3</c:v>
                </c:pt>
                <c:pt idx="9">
                  <c:v>1.7275716730000001E-2</c:v>
                </c:pt>
                <c:pt idx="10">
                  <c:v>8.4016488350000001E-2</c:v>
                </c:pt>
                <c:pt idx="11">
                  <c:v>3.3023018850000002E-2</c:v>
                </c:pt>
                <c:pt idx="12">
                  <c:v>1.287573526E-2</c:v>
                </c:pt>
                <c:pt idx="13">
                  <c:v>6.6694455999999997E-3</c:v>
                </c:pt>
                <c:pt idx="14">
                  <c:v>2.3713584360000001E-2</c:v>
                </c:pt>
                <c:pt idx="15">
                  <c:v>1.6256773660000001E-2</c:v>
                </c:pt>
                <c:pt idx="16">
                  <c:v>5.5902922510000001E-2</c:v>
                </c:pt>
                <c:pt idx="17">
                  <c:v>9.0037515629999995E-2</c:v>
                </c:pt>
                <c:pt idx="18">
                  <c:v>2.023991478E-2</c:v>
                </c:pt>
                <c:pt idx="19">
                  <c:v>0.12884998379000001</c:v>
                </c:pt>
                <c:pt idx="20">
                  <c:v>6.4841832000000002E-4</c:v>
                </c:pt>
                <c:pt idx="21">
                  <c:v>4.2147191000000001E-3</c:v>
                </c:pt>
                <c:pt idx="22">
                  <c:v>6.4286045109999995E-2</c:v>
                </c:pt>
                <c:pt idx="23">
                  <c:v>4.631559E-5</c:v>
                </c:pt>
                <c:pt idx="24">
                  <c:v>6.0905006720000002E-2</c:v>
                </c:pt>
                <c:pt idx="25">
                  <c:v>2.3806215549999999E-2</c:v>
                </c:pt>
                <c:pt idx="26">
                  <c:v>3.1170395069999999E-2</c:v>
                </c:pt>
                <c:pt idx="27">
                  <c:v>1.6488351629999998E-2</c:v>
                </c:pt>
                <c:pt idx="28">
                  <c:v>8.9389097299999998E-3</c:v>
                </c:pt>
                <c:pt idx="29">
                  <c:v>1.292205085E-2</c:v>
                </c:pt>
                <c:pt idx="30">
                  <c:v>6.2526052500000004E-3</c:v>
                </c:pt>
                <c:pt idx="31">
                  <c:v>8.7999629E-4</c:v>
                </c:pt>
                <c:pt idx="32">
                  <c:v>4.2147191000000001E-3</c:v>
                </c:pt>
                <c:pt idx="33">
                  <c:v>1.4682043440000001E-2</c:v>
                </c:pt>
                <c:pt idx="34">
                  <c:v>2.7650409890000002E-2</c:v>
                </c:pt>
                <c:pt idx="35">
                  <c:v>4.1961928580000002E-2</c:v>
                </c:pt>
                <c:pt idx="36">
                  <c:v>2.26946413E-3</c:v>
                </c:pt>
                <c:pt idx="37">
                  <c:v>2.0193599180000001E-2</c:v>
                </c:pt>
                <c:pt idx="38">
                  <c:v>2.917882451E-2</c:v>
                </c:pt>
                <c:pt idx="39">
                  <c:v>8.0681765550000006E-2</c:v>
                </c:pt>
                <c:pt idx="40">
                  <c:v>4.2934556069999998E-2</c:v>
                </c:pt>
                <c:pt idx="41">
                  <c:v>0</c:v>
                </c:pt>
                <c:pt idx="42">
                  <c:v>2.3111481640000001E-2</c:v>
                </c:pt>
                <c:pt idx="43">
                  <c:v>3.3949330739999999E-2</c:v>
                </c:pt>
                <c:pt idx="44">
                  <c:v>0.15511092585</c:v>
                </c:pt>
                <c:pt idx="45">
                  <c:v>2.4917789820000001E-2</c:v>
                </c:pt>
                <c:pt idx="46">
                  <c:v>2.26946413E-3</c:v>
                </c:pt>
                <c:pt idx="47">
                  <c:v>2.5056736600000001E-2</c:v>
                </c:pt>
                <c:pt idx="48">
                  <c:v>6.2989208499999996E-3</c:v>
                </c:pt>
                <c:pt idx="49">
                  <c:v>1.810939743E-2</c:v>
                </c:pt>
                <c:pt idx="50">
                  <c:v>1.3431522399999999E-3</c:v>
                </c:pt>
                <c:pt idx="51">
                  <c:v>2.3111481640000001E-2</c:v>
                </c:pt>
                <c:pt idx="52">
                  <c:v>3.1911444579999997E-2</c:v>
                </c:pt>
                <c:pt idx="53">
                  <c:v>1.8850446949999999E-2</c:v>
                </c:pt>
                <c:pt idx="54">
                  <c:v>3.5246167379999999E-2</c:v>
                </c:pt>
                <c:pt idx="55">
                  <c:v>2.76040943E-2</c:v>
                </c:pt>
                <c:pt idx="56">
                  <c:v>2.7279885140000001E-2</c:v>
                </c:pt>
                <c:pt idx="57">
                  <c:v>1.20420546E-3</c:v>
                </c:pt>
                <c:pt idx="58">
                  <c:v>3.2189338150000003E-2</c:v>
                </c:pt>
                <c:pt idx="59">
                  <c:v>3.4273539899999997E-2</c:v>
                </c:pt>
                <c:pt idx="60">
                  <c:v>2.6121995280000001E-2</c:v>
                </c:pt>
                <c:pt idx="61">
                  <c:v>6.6694455999999997E-3</c:v>
                </c:pt>
                <c:pt idx="62">
                  <c:v>1.4496781070000001E-2</c:v>
                </c:pt>
                <c:pt idx="63">
                  <c:v>9.1936455E-2</c:v>
                </c:pt>
                <c:pt idx="64">
                  <c:v>1.5191514979999999E-2</c:v>
                </c:pt>
                <c:pt idx="65">
                  <c:v>3.5663007700000001E-3</c:v>
                </c:pt>
                <c:pt idx="66">
                  <c:v>2.4871474229999999E-2</c:v>
                </c:pt>
                <c:pt idx="67">
                  <c:v>4.1730350610000001E-2</c:v>
                </c:pt>
                <c:pt idx="68">
                  <c:v>3.7052476E-4</c:v>
                </c:pt>
                <c:pt idx="69">
                  <c:v>5.2336621739999999E-2</c:v>
                </c:pt>
                <c:pt idx="70">
                  <c:v>2.695567598E-2</c:v>
                </c:pt>
                <c:pt idx="71">
                  <c:v>4.631559E-5</c:v>
                </c:pt>
                <c:pt idx="72">
                  <c:v>0</c:v>
                </c:pt>
                <c:pt idx="73">
                  <c:v>5.4467139089999998E-2</c:v>
                </c:pt>
                <c:pt idx="74">
                  <c:v>3.3023018850000002E-2</c:v>
                </c:pt>
                <c:pt idx="75">
                  <c:v>1.3894678300000001E-3</c:v>
                </c:pt>
                <c:pt idx="76">
                  <c:v>2.7789356679999998E-2</c:v>
                </c:pt>
                <c:pt idx="77">
                  <c:v>8.7999629E-4</c:v>
                </c:pt>
                <c:pt idx="78">
                  <c:v>0.17428558195999999</c:v>
                </c:pt>
                <c:pt idx="79">
                  <c:v>7.5031263000000003E-3</c:v>
                </c:pt>
                <c:pt idx="80">
                  <c:v>3.913667732E-2</c:v>
                </c:pt>
                <c:pt idx="81">
                  <c:v>4.5435598170000001E-2</c:v>
                </c:pt>
                <c:pt idx="82">
                  <c:v>4.0062989209999997E-2</c:v>
                </c:pt>
                <c:pt idx="83">
                  <c:v>3.9368255290000001E-2</c:v>
                </c:pt>
                <c:pt idx="84">
                  <c:v>7.8273354599999994E-3</c:v>
                </c:pt>
                <c:pt idx="85">
                  <c:v>3.5755638919999999E-2</c:v>
                </c:pt>
                <c:pt idx="86">
                  <c:v>2.3991477930000001E-2</c:v>
                </c:pt>
                <c:pt idx="87">
                  <c:v>6.6694455999999997E-3</c:v>
                </c:pt>
                <c:pt idx="88">
                  <c:v>4.3490343200000003E-2</c:v>
                </c:pt>
                <c:pt idx="89">
                  <c:v>6.4841832000000002E-4</c:v>
                </c:pt>
                <c:pt idx="90">
                  <c:v>6.6648140430000002E-2</c:v>
                </c:pt>
                <c:pt idx="91">
                  <c:v>2.3574637579999998E-2</c:v>
                </c:pt>
                <c:pt idx="92">
                  <c:v>4.4509286279999997E-2</c:v>
                </c:pt>
                <c:pt idx="93">
                  <c:v>2.9734611639999999E-2</c:v>
                </c:pt>
                <c:pt idx="94">
                  <c:v>9.2631190000000001E-5</c:v>
                </c:pt>
                <c:pt idx="95">
                  <c:v>6.5768144100000004E-3</c:v>
                </c:pt>
                <c:pt idx="96">
                  <c:v>6.6138668890000002E-2</c:v>
                </c:pt>
                <c:pt idx="97">
                  <c:v>2.7928303460000001E-2</c:v>
                </c:pt>
                <c:pt idx="98">
                  <c:v>3.2189338150000003E-2</c:v>
                </c:pt>
                <c:pt idx="99">
                  <c:v>1.157889862E-2</c:v>
                </c:pt>
                <c:pt idx="100">
                  <c:v>1.866518457E-2</c:v>
                </c:pt>
                <c:pt idx="101">
                  <c:v>1.6442036029999999E-2</c:v>
                </c:pt>
                <c:pt idx="102">
                  <c:v>1.931360289E-2</c:v>
                </c:pt>
                <c:pt idx="103">
                  <c:v>2.8715668569999998E-2</c:v>
                </c:pt>
                <c:pt idx="104">
                  <c:v>0</c:v>
                </c:pt>
                <c:pt idx="105">
                  <c:v>2.5427261360000002E-2</c:v>
                </c:pt>
                <c:pt idx="106">
                  <c:v>2.890093094E-2</c:v>
                </c:pt>
                <c:pt idx="107">
                  <c:v>3.70524756E-3</c:v>
                </c:pt>
                <c:pt idx="108">
                  <c:v>3.7978787499999998E-3</c:v>
                </c:pt>
                <c:pt idx="109">
                  <c:v>5.229030615E-2</c:v>
                </c:pt>
                <c:pt idx="110">
                  <c:v>4.3536658790000002E-2</c:v>
                </c:pt>
                <c:pt idx="111">
                  <c:v>1.208837015E-2</c:v>
                </c:pt>
                <c:pt idx="112">
                  <c:v>1.3894678339999999E-2</c:v>
                </c:pt>
                <c:pt idx="113">
                  <c:v>1.1578898600000001E-3</c:v>
                </c:pt>
                <c:pt idx="114">
                  <c:v>1.315362883E-2</c:v>
                </c:pt>
                <c:pt idx="115">
                  <c:v>2.1860960589999999E-2</c:v>
                </c:pt>
                <c:pt idx="116">
                  <c:v>2.1305173500000001E-3</c:v>
                </c:pt>
                <c:pt idx="117">
                  <c:v>2.26946413E-3</c:v>
                </c:pt>
                <c:pt idx="118">
                  <c:v>2.181464499E-2</c:v>
                </c:pt>
                <c:pt idx="119">
                  <c:v>2.047149275E-2</c:v>
                </c:pt>
                <c:pt idx="120">
                  <c:v>4.0294567200000004E-3</c:v>
                </c:pt>
                <c:pt idx="121">
                  <c:v>1.1578898600000001E-3</c:v>
                </c:pt>
                <c:pt idx="122">
                  <c:v>9.2631190000000001E-5</c:v>
                </c:pt>
                <c:pt idx="123">
                  <c:v>1.616414247E-2</c:v>
                </c:pt>
                <c:pt idx="124">
                  <c:v>4.631559E-5</c:v>
                </c:pt>
                <c:pt idx="125">
                  <c:v>8.355333241E-2</c:v>
                </c:pt>
                <c:pt idx="126">
                  <c:v>2.6863044789999999E-2</c:v>
                </c:pt>
                <c:pt idx="127">
                  <c:v>2.6121995280000001E-2</c:v>
                </c:pt>
                <c:pt idx="128">
                  <c:v>1.051363994E-2</c:v>
                </c:pt>
                <c:pt idx="129">
                  <c:v>2.4778843040000002E-2</c:v>
                </c:pt>
                <c:pt idx="130">
                  <c:v>6.4841832000000002E-4</c:v>
                </c:pt>
                <c:pt idx="131">
                  <c:v>5.5115557400000001E-3</c:v>
                </c:pt>
                <c:pt idx="132">
                  <c:v>1.3338891199999999E-2</c:v>
                </c:pt>
                <c:pt idx="133">
                  <c:v>2.139780464E-2</c:v>
                </c:pt>
                <c:pt idx="134">
                  <c:v>9.5456440180000005E-2</c:v>
                </c:pt>
                <c:pt idx="135">
                  <c:v>4.6454541240000001E-2</c:v>
                </c:pt>
                <c:pt idx="136">
                  <c:v>3.7978787499999998E-3</c:v>
                </c:pt>
                <c:pt idx="137">
                  <c:v>2.33893752E-2</c:v>
                </c:pt>
                <c:pt idx="138">
                  <c:v>1.6719929599999999E-2</c:v>
                </c:pt>
                <c:pt idx="139">
                  <c:v>0.11472372748</c:v>
                </c:pt>
                <c:pt idx="140">
                  <c:v>0</c:v>
                </c:pt>
                <c:pt idx="141">
                  <c:v>8.5730165349999998E-2</c:v>
                </c:pt>
                <c:pt idx="142">
                  <c:v>0</c:v>
                </c:pt>
                <c:pt idx="143">
                  <c:v>3.0707239130000001E-2</c:v>
                </c:pt>
                <c:pt idx="144">
                  <c:v>4.6732434810000001E-2</c:v>
                </c:pt>
                <c:pt idx="145">
                  <c:v>1.6719929599999999E-2</c:v>
                </c:pt>
                <c:pt idx="146">
                  <c:v>4.4277708300000003E-2</c:v>
                </c:pt>
                <c:pt idx="147">
                  <c:v>1.2968366449999999E-2</c:v>
                </c:pt>
                <c:pt idx="148">
                  <c:v>0.13500995785</c:v>
                </c:pt>
                <c:pt idx="149">
                  <c:v>5.6088184889999997E-2</c:v>
                </c:pt>
                <c:pt idx="150">
                  <c:v>2.4547265100000001E-3</c:v>
                </c:pt>
                <c:pt idx="151">
                  <c:v>8.1608077439999996E-2</c:v>
                </c:pt>
                <c:pt idx="152">
                  <c:v>5.4142929919999999E-2</c:v>
                </c:pt>
                <c:pt idx="153">
                  <c:v>2.9364086889999998E-2</c:v>
                </c:pt>
                <c:pt idx="154">
                  <c:v>4.1035616689999999E-2</c:v>
                </c:pt>
                <c:pt idx="155">
                  <c:v>2.111991107E-2</c:v>
                </c:pt>
                <c:pt idx="156">
                  <c:v>0.10749849474000001</c:v>
                </c:pt>
                <c:pt idx="157">
                  <c:v>9.0546987169999996E-2</c:v>
                </c:pt>
                <c:pt idx="158">
                  <c:v>2.5149367789999998E-2</c:v>
                </c:pt>
                <c:pt idx="159">
                  <c:v>3.5663007700000001E-3</c:v>
                </c:pt>
                <c:pt idx="160">
                  <c:v>6.0395535180000001E-2</c:v>
                </c:pt>
                <c:pt idx="161">
                  <c:v>2.139780464E-2</c:v>
                </c:pt>
                <c:pt idx="162">
                  <c:v>1.8618868970000001E-2</c:v>
                </c:pt>
                <c:pt idx="163">
                  <c:v>2.7743041079999999E-2</c:v>
                </c:pt>
                <c:pt idx="164">
                  <c:v>3.00588208E-2</c:v>
                </c:pt>
                <c:pt idx="165">
                  <c:v>4.5435598170000001E-2</c:v>
                </c:pt>
                <c:pt idx="166">
                  <c:v>0</c:v>
                </c:pt>
                <c:pt idx="167">
                  <c:v>8.1561761849999997E-2</c:v>
                </c:pt>
                <c:pt idx="168">
                  <c:v>1.6627298410000001E-2</c:v>
                </c:pt>
                <c:pt idx="169">
                  <c:v>1.52841462E-3</c:v>
                </c:pt>
                <c:pt idx="170">
                  <c:v>1.3338891199999999E-2</c:v>
                </c:pt>
                <c:pt idx="171">
                  <c:v>1.709045436E-2</c:v>
                </c:pt>
                <c:pt idx="172">
                  <c:v>3.5060905009999997E-2</c:v>
                </c:pt>
                <c:pt idx="173">
                  <c:v>3.3439859199999998E-2</c:v>
                </c:pt>
                <c:pt idx="174">
                  <c:v>3.3764068360000003E-2</c:v>
                </c:pt>
                <c:pt idx="175">
                  <c:v>2.5380945759999999E-2</c:v>
                </c:pt>
                <c:pt idx="176">
                  <c:v>3.8441943399999999E-3</c:v>
                </c:pt>
                <c:pt idx="177">
                  <c:v>2.1583067019999999E-2</c:v>
                </c:pt>
                <c:pt idx="178">
                  <c:v>9.9578528100000008E-3</c:v>
                </c:pt>
                <c:pt idx="179">
                  <c:v>4.0294567179999997E-2</c:v>
                </c:pt>
                <c:pt idx="180">
                  <c:v>3.0660923529999998E-2</c:v>
                </c:pt>
                <c:pt idx="181">
                  <c:v>8.461859108E-2</c:v>
                </c:pt>
                <c:pt idx="182">
                  <c:v>1.435783428E-2</c:v>
                </c:pt>
                <c:pt idx="183">
                  <c:v>2.4593580659999999E-2</c:v>
                </c:pt>
                <c:pt idx="184">
                  <c:v>1.6673613999999999E-3</c:v>
                </c:pt>
                <c:pt idx="185">
                  <c:v>7.4521791490000003E-2</c:v>
                </c:pt>
                <c:pt idx="186">
                  <c:v>2.7789356999999998E-4</c:v>
                </c:pt>
                <c:pt idx="187">
                  <c:v>2.848409059E-2</c:v>
                </c:pt>
                <c:pt idx="188">
                  <c:v>4.8724005369999997E-2</c:v>
                </c:pt>
                <c:pt idx="189">
                  <c:v>2.73262007E-3</c:v>
                </c:pt>
                <c:pt idx="190">
                  <c:v>6.9473392000000001E-4</c:v>
                </c:pt>
                <c:pt idx="191">
                  <c:v>2.0842017510000001E-2</c:v>
                </c:pt>
                <c:pt idx="192">
                  <c:v>5.2660830899999997E-2</c:v>
                </c:pt>
                <c:pt idx="193">
                  <c:v>2.9225140100000001E-2</c:v>
                </c:pt>
                <c:pt idx="194">
                  <c:v>1.8479922190000001E-2</c:v>
                </c:pt>
                <c:pt idx="195">
                  <c:v>3.8025103050000002E-2</c:v>
                </c:pt>
                <c:pt idx="196">
                  <c:v>1.495993701E-2</c:v>
                </c:pt>
                <c:pt idx="197">
                  <c:v>6.43786763E-3</c:v>
                </c:pt>
                <c:pt idx="198">
                  <c:v>0.1028206197</c:v>
                </c:pt>
                <c:pt idx="199">
                  <c:v>0.12333842805</c:v>
                </c:pt>
                <c:pt idx="200">
                  <c:v>8.6610161599999999E-3</c:v>
                </c:pt>
                <c:pt idx="201">
                  <c:v>5.1873465800000001E-3</c:v>
                </c:pt>
                <c:pt idx="202">
                  <c:v>5.9469223289999998E-2</c:v>
                </c:pt>
                <c:pt idx="203">
                  <c:v>3.3810384E-3</c:v>
                </c:pt>
                <c:pt idx="204">
                  <c:v>7.08628595E-3</c:v>
                </c:pt>
                <c:pt idx="205">
                  <c:v>2.8298828219999999E-2</c:v>
                </c:pt>
                <c:pt idx="206">
                  <c:v>5.4652401499999999E-3</c:v>
                </c:pt>
                <c:pt idx="207">
                  <c:v>3.9831411240000003E-2</c:v>
                </c:pt>
                <c:pt idx="208">
                  <c:v>6.5953406510000007E-2</c:v>
                </c:pt>
                <c:pt idx="209">
                  <c:v>5.3726089599999997E-3</c:v>
                </c:pt>
                <c:pt idx="210">
                  <c:v>2.26946413E-3</c:v>
                </c:pt>
                <c:pt idx="211">
                  <c:v>1.556203974E-2</c:v>
                </c:pt>
                <c:pt idx="212">
                  <c:v>5.307767125E-2</c:v>
                </c:pt>
                <c:pt idx="213">
                  <c:v>1.523783058E-2</c:v>
                </c:pt>
                <c:pt idx="214">
                  <c:v>7.2206011759999994E-2</c:v>
                </c:pt>
                <c:pt idx="215">
                  <c:v>4.1684034999999998E-4</c:v>
                </c:pt>
                <c:pt idx="216">
                  <c:v>9.0778565099999993E-3</c:v>
                </c:pt>
                <c:pt idx="217">
                  <c:v>9.0778565099999993E-3</c:v>
                </c:pt>
                <c:pt idx="218">
                  <c:v>1.58862489E-2</c:v>
                </c:pt>
                <c:pt idx="219">
                  <c:v>4.1869297389999997E-2</c:v>
                </c:pt>
                <c:pt idx="220">
                  <c:v>3.9970358019999999E-2</c:v>
                </c:pt>
                <c:pt idx="221">
                  <c:v>3.7284053540000001E-2</c:v>
                </c:pt>
                <c:pt idx="222">
                  <c:v>0</c:v>
                </c:pt>
                <c:pt idx="223">
                  <c:v>1.130100505E-2</c:v>
                </c:pt>
                <c:pt idx="224">
                  <c:v>5.3540827200000002E-2</c:v>
                </c:pt>
                <c:pt idx="225">
                  <c:v>3.2884072100000002E-3</c:v>
                </c:pt>
                <c:pt idx="226">
                  <c:v>2.366726877E-2</c:v>
                </c:pt>
                <c:pt idx="227">
                  <c:v>6.2433421330000002E-2</c:v>
                </c:pt>
                <c:pt idx="228">
                  <c:v>2.7001991570000002E-2</c:v>
                </c:pt>
                <c:pt idx="229">
                  <c:v>1.8202028620000001E-2</c:v>
                </c:pt>
                <c:pt idx="230">
                  <c:v>1.75999259E-3</c:v>
                </c:pt>
                <c:pt idx="231">
                  <c:v>1.6488351629999998E-2</c:v>
                </c:pt>
                <c:pt idx="232">
                  <c:v>2.8067250240000001E-2</c:v>
                </c:pt>
                <c:pt idx="233">
                  <c:v>2.8252512599999998E-3</c:v>
                </c:pt>
                <c:pt idx="234">
                  <c:v>5.8774489370000002E-2</c:v>
                </c:pt>
                <c:pt idx="235">
                  <c:v>7.1001806309999999E-2</c:v>
                </c:pt>
                <c:pt idx="236">
                  <c:v>0</c:v>
                </c:pt>
                <c:pt idx="237">
                  <c:v>1.6488351629999998E-2</c:v>
                </c:pt>
                <c:pt idx="238">
                  <c:v>8.7999629500000003E-3</c:v>
                </c:pt>
                <c:pt idx="239">
                  <c:v>3.1494604199999998E-3</c:v>
                </c:pt>
                <c:pt idx="240">
                  <c:v>1.8063081839999998E-2</c:v>
                </c:pt>
                <c:pt idx="241">
                  <c:v>6.8639710990000005E-2</c:v>
                </c:pt>
                <c:pt idx="242">
                  <c:v>3.519985179E-2</c:v>
                </c:pt>
                <c:pt idx="243">
                  <c:v>1.4867305819999999E-2</c:v>
                </c:pt>
                <c:pt idx="244">
                  <c:v>1.208837015E-2</c:v>
                </c:pt>
                <c:pt idx="245">
                  <c:v>1.709045436E-2</c:v>
                </c:pt>
                <c:pt idx="246">
                  <c:v>5.2521884120000001E-2</c:v>
                </c:pt>
                <c:pt idx="247">
                  <c:v>1.6673614010000001E-2</c:v>
                </c:pt>
                <c:pt idx="248">
                  <c:v>6.0210272999999999E-4</c:v>
                </c:pt>
                <c:pt idx="249">
                  <c:v>7.9801769260000002E-2</c:v>
                </c:pt>
                <c:pt idx="250">
                  <c:v>1.528414617E-2</c:v>
                </c:pt>
                <c:pt idx="251">
                  <c:v>1.852623778E-2</c:v>
                </c:pt>
                <c:pt idx="252">
                  <c:v>6.9010235700000004E-3</c:v>
                </c:pt>
                <c:pt idx="253">
                  <c:v>2.0842017510000001E-2</c:v>
                </c:pt>
                <c:pt idx="254">
                  <c:v>6.8176555050000004E-2</c:v>
                </c:pt>
                <c:pt idx="255">
                  <c:v>2.2694641290000001E-2</c:v>
                </c:pt>
                <c:pt idx="256">
                  <c:v>1.412625631E-2</c:v>
                </c:pt>
                <c:pt idx="257">
                  <c:v>8.2534389329999999E-2</c:v>
                </c:pt>
                <c:pt idx="258">
                  <c:v>5.4652401499999999E-3</c:v>
                </c:pt>
                <c:pt idx="259">
                  <c:v>4.3721921169999997E-2</c:v>
                </c:pt>
                <c:pt idx="260">
                  <c:v>5.7570283909999999E-2</c:v>
                </c:pt>
                <c:pt idx="261">
                  <c:v>4.6361910059999997E-2</c:v>
                </c:pt>
                <c:pt idx="262">
                  <c:v>1.2319948129999999E-2</c:v>
                </c:pt>
                <c:pt idx="263">
                  <c:v>5.4467139089999998E-2</c:v>
                </c:pt>
                <c:pt idx="264">
                  <c:v>5.335556482E-2</c:v>
                </c:pt>
                <c:pt idx="265">
                  <c:v>2.8947246539999999E-2</c:v>
                </c:pt>
                <c:pt idx="266">
                  <c:v>1.8526238E-4</c:v>
                </c:pt>
                <c:pt idx="267">
                  <c:v>3.1865128989999998E-2</c:v>
                </c:pt>
                <c:pt idx="268">
                  <c:v>2.8020934649999999E-2</c:v>
                </c:pt>
                <c:pt idx="269">
                  <c:v>3.6311426059999999E-2</c:v>
                </c:pt>
                <c:pt idx="270">
                  <c:v>0</c:v>
                </c:pt>
                <c:pt idx="271">
                  <c:v>2.8206197030000001E-2</c:v>
                </c:pt>
                <c:pt idx="272">
                  <c:v>4.3397712009999999E-2</c:v>
                </c:pt>
                <c:pt idx="273">
                  <c:v>2.3296744009999999E-2</c:v>
                </c:pt>
                <c:pt idx="274">
                  <c:v>8.7999629E-4</c:v>
                </c:pt>
                <c:pt idx="275">
                  <c:v>4.631559E-5</c:v>
                </c:pt>
                <c:pt idx="276">
                  <c:v>6.0766059929999998E-2</c:v>
                </c:pt>
                <c:pt idx="277">
                  <c:v>1.319994442E-2</c:v>
                </c:pt>
                <c:pt idx="278">
                  <c:v>4.8399796209999998E-2</c:v>
                </c:pt>
                <c:pt idx="279">
                  <c:v>5.8172386639999997E-2</c:v>
                </c:pt>
                <c:pt idx="280">
                  <c:v>3.6126163679999997E-2</c:v>
                </c:pt>
                <c:pt idx="281">
                  <c:v>9.8652216200000004E-2</c:v>
                </c:pt>
                <c:pt idx="282">
                  <c:v>3.6543004029999999E-2</c:v>
                </c:pt>
                <c:pt idx="283">
                  <c:v>7.1140753089999995E-2</c:v>
                </c:pt>
                <c:pt idx="284">
                  <c:v>2.0703070720000001E-2</c:v>
                </c:pt>
                <c:pt idx="285">
                  <c:v>2.9734611639999999E-2</c:v>
                </c:pt>
                <c:pt idx="286">
                  <c:v>8.3368069999999997E-4</c:v>
                </c:pt>
                <c:pt idx="287">
                  <c:v>3.112407948E-2</c:v>
                </c:pt>
                <c:pt idx="288">
                  <c:v>3.3347227999999999E-3</c:v>
                </c:pt>
                <c:pt idx="289">
                  <c:v>6.2989208499999996E-3</c:v>
                </c:pt>
                <c:pt idx="290">
                  <c:v>4.0526145149999998E-2</c:v>
                </c:pt>
                <c:pt idx="291">
                  <c:v>4.1822981799999999E-2</c:v>
                </c:pt>
                <c:pt idx="292">
                  <c:v>2.73262007E-3</c:v>
                </c:pt>
                <c:pt idx="293">
                  <c:v>1.370941596E-2</c:v>
                </c:pt>
                <c:pt idx="294">
                  <c:v>5.1827150199999998E-2</c:v>
                </c:pt>
                <c:pt idx="295">
                  <c:v>2.389884674E-2</c:v>
                </c:pt>
                <c:pt idx="296">
                  <c:v>5.6505025199999996E-3</c:v>
                </c:pt>
                <c:pt idx="297">
                  <c:v>1.94525497E-3</c:v>
                </c:pt>
                <c:pt idx="298">
                  <c:v>5.7246074750000001E-2</c:v>
                </c:pt>
                <c:pt idx="299">
                  <c:v>3.1494604230000001E-2</c:v>
                </c:pt>
                <c:pt idx="300">
                  <c:v>5.5578712999999999E-4</c:v>
                </c:pt>
                <c:pt idx="301">
                  <c:v>2.547357695E-2</c:v>
                </c:pt>
                <c:pt idx="302">
                  <c:v>1.3616784769999999E-2</c:v>
                </c:pt>
                <c:pt idx="303">
                  <c:v>3.9785095639999997E-2</c:v>
                </c:pt>
                <c:pt idx="304">
                  <c:v>1.194942337E-2</c:v>
                </c:pt>
                <c:pt idx="305">
                  <c:v>5.1410309899999999E-3</c:v>
                </c:pt>
                <c:pt idx="306">
                  <c:v>4.5852438500000002E-3</c:v>
                </c:pt>
                <c:pt idx="307">
                  <c:v>4.9094530100000002E-3</c:v>
                </c:pt>
                <c:pt idx="308">
                  <c:v>4.8631374200000001E-3</c:v>
                </c:pt>
                <c:pt idx="309">
                  <c:v>4.4462970699999998E-3</c:v>
                </c:pt>
                <c:pt idx="310">
                  <c:v>3.9924042430000001E-2</c:v>
                </c:pt>
                <c:pt idx="311">
                  <c:v>5.3262933599999996E-3</c:v>
                </c:pt>
                <c:pt idx="312">
                  <c:v>4.8399796209999998E-2</c:v>
                </c:pt>
                <c:pt idx="313">
                  <c:v>2.941040248E-2</c:v>
                </c:pt>
                <c:pt idx="314">
                  <c:v>6.9473392000000001E-4</c:v>
                </c:pt>
                <c:pt idx="315">
                  <c:v>2.7650409890000002E-2</c:v>
                </c:pt>
                <c:pt idx="316">
                  <c:v>3.2420916000000001E-4</c:v>
                </c:pt>
                <c:pt idx="317">
                  <c:v>6.9473392000000001E-4</c:v>
                </c:pt>
                <c:pt idx="318">
                  <c:v>6.2989208499999996E-3</c:v>
                </c:pt>
                <c:pt idx="319">
                  <c:v>1.8989393699999999E-3</c:v>
                </c:pt>
                <c:pt idx="320">
                  <c:v>4.335139642E-2</c:v>
                </c:pt>
                <c:pt idx="321">
                  <c:v>1.0189430799999999E-3</c:v>
                </c:pt>
                <c:pt idx="322">
                  <c:v>5.1595572229999997E-2</c:v>
                </c:pt>
                <c:pt idx="323">
                  <c:v>7.4104951000000005E-4</c:v>
                </c:pt>
                <c:pt idx="324">
                  <c:v>5.729239035E-2</c:v>
                </c:pt>
                <c:pt idx="325">
                  <c:v>1.3292575609999999E-2</c:v>
                </c:pt>
                <c:pt idx="326">
                  <c:v>2.6631466810000001E-2</c:v>
                </c:pt>
                <c:pt idx="327">
                  <c:v>3.2420916000000001E-4</c:v>
                </c:pt>
                <c:pt idx="328">
                  <c:v>1.8294659809999999E-2</c:v>
                </c:pt>
                <c:pt idx="329">
                  <c:v>8.0033347229999996E-2</c:v>
                </c:pt>
                <c:pt idx="330">
                  <c:v>1.5423092960000001E-2</c:v>
                </c:pt>
                <c:pt idx="331">
                  <c:v>4.5389282600000001E-3</c:v>
                </c:pt>
                <c:pt idx="332">
                  <c:v>1.176416099E-2</c:v>
                </c:pt>
                <c:pt idx="333">
                  <c:v>8.4340697510000007E-2</c:v>
                </c:pt>
                <c:pt idx="334">
                  <c:v>0</c:v>
                </c:pt>
                <c:pt idx="335">
                  <c:v>0.13107313232000001</c:v>
                </c:pt>
                <c:pt idx="336">
                  <c:v>5.5115557400000001E-3</c:v>
                </c:pt>
                <c:pt idx="337">
                  <c:v>7.3178639199999998E-3</c:v>
                </c:pt>
                <c:pt idx="338">
                  <c:v>0</c:v>
                </c:pt>
                <c:pt idx="339">
                  <c:v>1.709045436E-2</c:v>
                </c:pt>
                <c:pt idx="340">
                  <c:v>5.1688203420000002E-2</c:v>
                </c:pt>
                <c:pt idx="341">
                  <c:v>2.7696725490000001E-2</c:v>
                </c:pt>
                <c:pt idx="342">
                  <c:v>4.7519799920000001E-2</c:v>
                </c:pt>
                <c:pt idx="343">
                  <c:v>6.0395535180000001E-2</c:v>
                </c:pt>
                <c:pt idx="344">
                  <c:v>4.631559E-5</c:v>
                </c:pt>
                <c:pt idx="345">
                  <c:v>1.6858876379999999E-2</c:v>
                </c:pt>
                <c:pt idx="346">
                  <c:v>4.1035616689999999E-2</c:v>
                </c:pt>
                <c:pt idx="347">
                  <c:v>1.903570932E-2</c:v>
                </c:pt>
                <c:pt idx="348">
                  <c:v>0</c:v>
                </c:pt>
                <c:pt idx="349">
                  <c:v>5.5578712999999999E-4</c:v>
                </c:pt>
                <c:pt idx="350">
                  <c:v>7.1696540229999994E-2</c:v>
                </c:pt>
                <c:pt idx="351">
                  <c:v>2.5010420999999998E-3</c:v>
                </c:pt>
                <c:pt idx="352">
                  <c:v>4.7658746699999997E-2</c:v>
                </c:pt>
                <c:pt idx="353">
                  <c:v>1.713677E-3</c:v>
                </c:pt>
                <c:pt idx="354">
                  <c:v>2.7789356700000001E-3</c:v>
                </c:pt>
                <c:pt idx="355">
                  <c:v>9.2631190000000001E-5</c:v>
                </c:pt>
                <c:pt idx="356">
                  <c:v>4.413876152E-2</c:v>
                </c:pt>
                <c:pt idx="357">
                  <c:v>9.9115372099999998E-3</c:v>
                </c:pt>
                <c:pt idx="358">
                  <c:v>2.389884674E-2</c:v>
                </c:pt>
                <c:pt idx="359">
                  <c:v>1.9267287300000002E-2</c:v>
                </c:pt>
                <c:pt idx="360">
                  <c:v>4.2193506550000003E-2</c:v>
                </c:pt>
                <c:pt idx="361">
                  <c:v>4.0757723099999997E-3</c:v>
                </c:pt>
                <c:pt idx="362">
                  <c:v>1.5145199390000001E-2</c:v>
                </c:pt>
                <c:pt idx="363">
                  <c:v>5.3679773979999998E-2</c:v>
                </c:pt>
                <c:pt idx="364">
                  <c:v>5.752396832E-2</c:v>
                </c:pt>
                <c:pt idx="365">
                  <c:v>1.500625261E-2</c:v>
                </c:pt>
                <c:pt idx="366">
                  <c:v>1.8711500159999998E-2</c:v>
                </c:pt>
                <c:pt idx="367">
                  <c:v>2.3157797000000001E-4</c:v>
                </c:pt>
                <c:pt idx="368">
                  <c:v>5.5578712999999999E-4</c:v>
                </c:pt>
                <c:pt idx="369">
                  <c:v>4.0526145149999998E-2</c:v>
                </c:pt>
                <c:pt idx="370">
                  <c:v>1.4682043440000001E-2</c:v>
                </c:pt>
                <c:pt idx="371">
                  <c:v>2.26020101E-2</c:v>
                </c:pt>
                <c:pt idx="372">
                  <c:v>0</c:v>
                </c:pt>
                <c:pt idx="373">
                  <c:v>4.441665509E-2</c:v>
                </c:pt>
                <c:pt idx="374">
                  <c:v>0</c:v>
                </c:pt>
                <c:pt idx="375">
                  <c:v>6.252605252E-2</c:v>
                </c:pt>
                <c:pt idx="376">
                  <c:v>1.3894678339999999E-2</c:v>
                </c:pt>
                <c:pt idx="377">
                  <c:v>7.197443379E-2</c:v>
                </c:pt>
                <c:pt idx="378">
                  <c:v>1.176416099E-2</c:v>
                </c:pt>
                <c:pt idx="379">
                  <c:v>3.4736695799999998E-3</c:v>
                </c:pt>
                <c:pt idx="380">
                  <c:v>1.009679959E-2</c:v>
                </c:pt>
                <c:pt idx="381">
                  <c:v>5.0020841999999996E-3</c:v>
                </c:pt>
                <c:pt idx="382">
                  <c:v>4.6315594000000002E-4</c:v>
                </c:pt>
                <c:pt idx="383">
                  <c:v>1.143995183E-2</c:v>
                </c:pt>
                <c:pt idx="384">
                  <c:v>1.3894678300000001E-3</c:v>
                </c:pt>
                <c:pt idx="385">
                  <c:v>4.5250335789999999E-2</c:v>
                </c:pt>
                <c:pt idx="386">
                  <c:v>7.1326015500000001E-3</c:v>
                </c:pt>
                <c:pt idx="387">
                  <c:v>8.3368069999999999E-3</c:v>
                </c:pt>
                <c:pt idx="388">
                  <c:v>9.0778565099999993E-3</c:v>
                </c:pt>
                <c:pt idx="389">
                  <c:v>3.5663007700000001E-3</c:v>
                </c:pt>
                <c:pt idx="390">
                  <c:v>1.037469316E-2</c:v>
                </c:pt>
                <c:pt idx="391">
                  <c:v>1.5747302099999999E-3</c:v>
                </c:pt>
                <c:pt idx="392">
                  <c:v>5.6134500490000003E-2</c:v>
                </c:pt>
                <c:pt idx="393">
                  <c:v>2.181464499E-2</c:v>
                </c:pt>
                <c:pt idx="394">
                  <c:v>1.5747302099999999E-3</c:v>
                </c:pt>
                <c:pt idx="395">
                  <c:v>6.1599740600000001E-3</c:v>
                </c:pt>
                <c:pt idx="396">
                  <c:v>5.0854522720000003E-2</c:v>
                </c:pt>
                <c:pt idx="397">
                  <c:v>4.0248251589999999E-2</c:v>
                </c:pt>
                <c:pt idx="398">
                  <c:v>4.3073502800000003E-3</c:v>
                </c:pt>
                <c:pt idx="399">
                  <c:v>1.398730953E-2</c:v>
                </c:pt>
                <c:pt idx="400">
                  <c:v>0</c:v>
                </c:pt>
                <c:pt idx="401">
                  <c:v>2.732620073E-2</c:v>
                </c:pt>
                <c:pt idx="402">
                  <c:v>8.3090176459999998E-2</c:v>
                </c:pt>
                <c:pt idx="403">
                  <c:v>9.2631190000000001E-5</c:v>
                </c:pt>
                <c:pt idx="404">
                  <c:v>5.1410309899999999E-3</c:v>
                </c:pt>
                <c:pt idx="405">
                  <c:v>1.102311148E-2</c:v>
                </c:pt>
                <c:pt idx="406">
                  <c:v>9.0963827519999998E-2</c:v>
                </c:pt>
                <c:pt idx="407">
                  <c:v>3.1031448300000001E-3</c:v>
                </c:pt>
                <c:pt idx="408">
                  <c:v>4.631559E-5</c:v>
                </c:pt>
                <c:pt idx="409">
                  <c:v>1.9220971699999999E-2</c:v>
                </c:pt>
                <c:pt idx="410">
                  <c:v>1.630308925E-2</c:v>
                </c:pt>
                <c:pt idx="411">
                  <c:v>2.3482006390000001E-2</c:v>
                </c:pt>
                <c:pt idx="412">
                  <c:v>3.2420916000000001E-4</c:v>
                </c:pt>
                <c:pt idx="413">
                  <c:v>3.05682923E-3</c:v>
                </c:pt>
                <c:pt idx="414">
                  <c:v>5.5578712999999999E-4</c:v>
                </c:pt>
                <c:pt idx="415">
                  <c:v>0</c:v>
                </c:pt>
                <c:pt idx="416">
                  <c:v>2.3157797229999999E-2</c:v>
                </c:pt>
                <c:pt idx="417">
                  <c:v>0.11097216433</c:v>
                </c:pt>
                <c:pt idx="418">
                  <c:v>2.6631466810000001E-2</c:v>
                </c:pt>
                <c:pt idx="419">
                  <c:v>0.10569218656</c:v>
                </c:pt>
                <c:pt idx="420">
                  <c:v>1.8526238E-4</c:v>
                </c:pt>
                <c:pt idx="421">
                  <c:v>3.05682923E-3</c:v>
                </c:pt>
                <c:pt idx="422">
                  <c:v>1.018943078E-2</c:v>
                </c:pt>
                <c:pt idx="423">
                  <c:v>2.6075679680000002E-2</c:v>
                </c:pt>
                <c:pt idx="424">
                  <c:v>5.229030615E-2</c:v>
                </c:pt>
                <c:pt idx="425">
                  <c:v>1.852623778E-2</c:v>
                </c:pt>
                <c:pt idx="426">
                  <c:v>1.0189430799999999E-3</c:v>
                </c:pt>
                <c:pt idx="427">
                  <c:v>9.4946968600000004E-3</c:v>
                </c:pt>
                <c:pt idx="428">
                  <c:v>2.8993562130000001E-2</c:v>
                </c:pt>
                <c:pt idx="429">
                  <c:v>1.2690472879999999E-2</c:v>
                </c:pt>
                <c:pt idx="430">
                  <c:v>2.5195683390000001E-2</c:v>
                </c:pt>
                <c:pt idx="431">
                  <c:v>4.7705062299999998E-3</c:v>
                </c:pt>
                <c:pt idx="432">
                  <c:v>9.4622759479999999E-2</c:v>
                </c:pt>
                <c:pt idx="433">
                  <c:v>3.3532490390000003E-2</c:v>
                </c:pt>
                <c:pt idx="434">
                  <c:v>1.25515261E-2</c:v>
                </c:pt>
                <c:pt idx="435">
                  <c:v>1.315362883E-2</c:v>
                </c:pt>
                <c:pt idx="436">
                  <c:v>7.5448103380000006E-2</c:v>
                </c:pt>
                <c:pt idx="437">
                  <c:v>3.7052476E-4</c:v>
                </c:pt>
                <c:pt idx="438">
                  <c:v>1.852623778E-2</c:v>
                </c:pt>
                <c:pt idx="439">
                  <c:v>1.9684127650000001E-2</c:v>
                </c:pt>
              </c:numCache>
            </c:numRef>
          </c:yVal>
          <c:smooth val="0"/>
        </c:ser>
        <c:dLbls>
          <c:showLegendKey val="0"/>
          <c:showVal val="0"/>
          <c:showCatName val="0"/>
          <c:showSerName val="0"/>
          <c:showPercent val="0"/>
          <c:showBubbleSize val="0"/>
        </c:dLbls>
        <c:axId val="165491456"/>
        <c:axId val="165494144"/>
      </c:scatterChart>
      <c:valAx>
        <c:axId val="165491456"/>
        <c:scaling>
          <c:orientation val="minMax"/>
        </c:scaling>
        <c:delete val="0"/>
        <c:axPos val="b"/>
        <c:title>
          <c:tx>
            <c:rich>
              <a:bodyPr/>
              <a:lstStyle/>
              <a:p>
                <a:pPr>
                  <a:defRPr sz="1800"/>
                </a:pPr>
                <a:r>
                  <a:rPr lang="en-CA" sz="1800" dirty="0"/>
                  <a:t>Percent of Statements Executed</a:t>
                </a:r>
              </a:p>
            </c:rich>
          </c:tx>
          <c:layout/>
          <c:overlay val="0"/>
        </c:title>
        <c:numFmt formatCode="0%" sourceLinked="1"/>
        <c:majorTickMark val="out"/>
        <c:minorTickMark val="none"/>
        <c:tickLblPos val="nextTo"/>
        <c:crossAx val="165494144"/>
        <c:crosses val="autoZero"/>
        <c:crossBetween val="midCat"/>
      </c:valAx>
      <c:valAx>
        <c:axId val="165494144"/>
        <c:scaling>
          <c:orientation val="minMax"/>
        </c:scaling>
        <c:delete val="0"/>
        <c:axPos val="l"/>
        <c:majorGridlines/>
        <c:title>
          <c:tx>
            <c:rich>
              <a:bodyPr/>
              <a:lstStyle/>
              <a:p>
                <a:pPr>
                  <a:defRPr sz="1800"/>
                </a:pPr>
                <a:r>
                  <a:rPr lang="en-CA" sz="1800"/>
                  <a:t>Percent of Mutants Killed</a:t>
                </a:r>
              </a:p>
            </c:rich>
          </c:tx>
          <c:layout/>
          <c:overlay val="0"/>
        </c:title>
        <c:numFmt formatCode="0%" sourceLinked="1"/>
        <c:majorTickMark val="out"/>
        <c:minorTickMark val="none"/>
        <c:tickLblPos val="nextTo"/>
        <c:crossAx val="165491456"/>
        <c:crosses val="autoZero"/>
        <c:crossBetween val="midCat"/>
      </c:valAx>
    </c:plotArea>
    <c:plotVisOnly val="1"/>
    <c:dispBlanksAs val="gap"/>
    <c:showDLblsOverMax val="0"/>
  </c:chart>
  <c:spPr>
    <a:ln>
      <a:noFill/>
    </a:ln>
  </c:spPr>
  <c:txPr>
    <a:bodyPr/>
    <a:lstStyle/>
    <a:p>
      <a:pPr>
        <a:defRPr sz="1400">
          <a:latin typeface="+mn-lt"/>
          <a:cs typeface="Times New Roman"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Sheet3!$B$1</c:f>
              <c:strCache>
                <c:ptCount val="1"/>
                <c:pt idx="0">
                  <c:v>Statements Covered</c:v>
                </c:pt>
              </c:strCache>
            </c:strRef>
          </c:tx>
          <c:spPr>
            <a:ln w="28575">
              <a:noFill/>
            </a:ln>
          </c:spPr>
          <c:marker>
            <c:symbol val="circle"/>
            <c:size val="7"/>
          </c:marker>
          <c:xVal>
            <c:numRef>
              <c:f>Sheet3!$A$2:$A$616</c:f>
              <c:numCache>
                <c:formatCode>General</c:formatCode>
                <c:ptCount val="6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numCache>
            </c:numRef>
          </c:xVal>
          <c:yVal>
            <c:numRef>
              <c:f>Sheet3!$B$2:$B$616</c:f>
              <c:numCache>
                <c:formatCode>0%</c:formatCode>
                <c:ptCount val="615"/>
                <c:pt idx="0">
                  <c:v>0.19846944180000001</c:v>
                </c:pt>
                <c:pt idx="1">
                  <c:v>0.21564188115999999</c:v>
                </c:pt>
                <c:pt idx="2">
                  <c:v>0.27804258024</c:v>
                </c:pt>
                <c:pt idx="3">
                  <c:v>0.45222301662999997</c:v>
                </c:pt>
                <c:pt idx="4">
                  <c:v>0.55858092363</c:v>
                </c:pt>
                <c:pt idx="5">
                  <c:v>0.57123186103000001</c:v>
                </c:pt>
                <c:pt idx="6">
                  <c:v>0.57123186103000001</c:v>
                </c:pt>
                <c:pt idx="7">
                  <c:v>0.58508764961000004</c:v>
                </c:pt>
                <c:pt idx="8">
                  <c:v>0.58744439148000005</c:v>
                </c:pt>
                <c:pt idx="9">
                  <c:v>0.58776215443000002</c:v>
                </c:pt>
                <c:pt idx="10">
                  <c:v>0.59771872683000005</c:v>
                </c:pt>
                <c:pt idx="11">
                  <c:v>0.59848665396</c:v>
                </c:pt>
                <c:pt idx="12">
                  <c:v>0.59848665396</c:v>
                </c:pt>
                <c:pt idx="13">
                  <c:v>0.59880441689999997</c:v>
                </c:pt>
                <c:pt idx="14">
                  <c:v>0.59880441689999997</c:v>
                </c:pt>
                <c:pt idx="15">
                  <c:v>0.59912879992000001</c:v>
                </c:pt>
                <c:pt idx="16">
                  <c:v>0.60007546869999995</c:v>
                </c:pt>
                <c:pt idx="17">
                  <c:v>0.60402764537999998</c:v>
                </c:pt>
                <c:pt idx="18">
                  <c:v>0.60406074568000001</c:v>
                </c:pt>
                <c:pt idx="19">
                  <c:v>0.60407398581000005</c:v>
                </c:pt>
                <c:pt idx="20">
                  <c:v>0.60407398581000005</c:v>
                </c:pt>
                <c:pt idx="21">
                  <c:v>0.60408722592999997</c:v>
                </c:pt>
                <c:pt idx="22">
                  <c:v>0.60466317127000002</c:v>
                </c:pt>
                <c:pt idx="23">
                  <c:v>0.60468965151999998</c:v>
                </c:pt>
                <c:pt idx="24">
                  <c:v>0.60473599195000005</c:v>
                </c:pt>
                <c:pt idx="25">
                  <c:v>0.60611958479000005</c:v>
                </c:pt>
                <c:pt idx="26">
                  <c:v>0.60615268509999998</c:v>
                </c:pt>
                <c:pt idx="27">
                  <c:v>0.61072052749000005</c:v>
                </c:pt>
                <c:pt idx="28">
                  <c:v>0.61104491049999998</c:v>
                </c:pt>
                <c:pt idx="29">
                  <c:v>0.61406365851</c:v>
                </c:pt>
                <c:pt idx="30">
                  <c:v>0.64666084100999999</c:v>
                </c:pt>
                <c:pt idx="31">
                  <c:v>0.64787231225999997</c:v>
                </c:pt>
                <c:pt idx="32">
                  <c:v>0.64797161317999996</c:v>
                </c:pt>
                <c:pt idx="33">
                  <c:v>0.64806429403999999</c:v>
                </c:pt>
                <c:pt idx="34">
                  <c:v>0.64897124245000004</c:v>
                </c:pt>
                <c:pt idx="35">
                  <c:v>0.65042765596999996</c:v>
                </c:pt>
                <c:pt idx="36">
                  <c:v>0.65212239169999997</c:v>
                </c:pt>
                <c:pt idx="37">
                  <c:v>0.65232761360000002</c:v>
                </c:pt>
                <c:pt idx="38">
                  <c:v>0.65758394237999995</c:v>
                </c:pt>
                <c:pt idx="39">
                  <c:v>0.65767000318000002</c:v>
                </c:pt>
                <c:pt idx="40">
                  <c:v>0.65814002754000001</c:v>
                </c:pt>
                <c:pt idx="41">
                  <c:v>0.65814002754000001</c:v>
                </c:pt>
                <c:pt idx="42">
                  <c:v>0.65882851392999997</c:v>
                </c:pt>
                <c:pt idx="43">
                  <c:v>0.65886823429999997</c:v>
                </c:pt>
                <c:pt idx="44">
                  <c:v>0.65920585743000004</c:v>
                </c:pt>
                <c:pt idx="45">
                  <c:v>0.65921909754999997</c:v>
                </c:pt>
                <c:pt idx="46">
                  <c:v>0.65945741976000005</c:v>
                </c:pt>
                <c:pt idx="47">
                  <c:v>0.66043056879999995</c:v>
                </c:pt>
                <c:pt idx="48">
                  <c:v>0.66060269038999997</c:v>
                </c:pt>
                <c:pt idx="49">
                  <c:v>0.66062917064000004</c:v>
                </c:pt>
                <c:pt idx="50">
                  <c:v>0.66077481198999999</c:v>
                </c:pt>
                <c:pt idx="51">
                  <c:v>0.66158245949000005</c:v>
                </c:pt>
                <c:pt idx="52">
                  <c:v>0.6627806906</c:v>
                </c:pt>
                <c:pt idx="53">
                  <c:v>0.66307859336999997</c:v>
                </c:pt>
                <c:pt idx="54">
                  <c:v>0.66307859336999997</c:v>
                </c:pt>
                <c:pt idx="55">
                  <c:v>0.67798697172</c:v>
                </c:pt>
                <c:pt idx="56">
                  <c:v>0.6780068319</c:v>
                </c:pt>
                <c:pt idx="57">
                  <c:v>0.67809289269999995</c:v>
                </c:pt>
                <c:pt idx="58">
                  <c:v>0.67812599300999998</c:v>
                </c:pt>
                <c:pt idx="59">
                  <c:v>0.67814585318999998</c:v>
                </c:pt>
                <c:pt idx="60">
                  <c:v>0.68134334286999998</c:v>
                </c:pt>
                <c:pt idx="61">
                  <c:v>0.68167434593999998</c:v>
                </c:pt>
                <c:pt idx="62">
                  <c:v>0.68170744625000002</c:v>
                </c:pt>
                <c:pt idx="63">
                  <c:v>0.68170744625000002</c:v>
                </c:pt>
                <c:pt idx="64">
                  <c:v>0.68187956784000003</c:v>
                </c:pt>
                <c:pt idx="65">
                  <c:v>0.68187956784000003</c:v>
                </c:pt>
                <c:pt idx="66">
                  <c:v>0.68262763477999999</c:v>
                </c:pt>
                <c:pt idx="67">
                  <c:v>0.68858569008000003</c:v>
                </c:pt>
                <c:pt idx="68">
                  <c:v>0.68887697278000004</c:v>
                </c:pt>
                <c:pt idx="69">
                  <c:v>0.68902261412999999</c:v>
                </c:pt>
                <c:pt idx="70">
                  <c:v>0.68938009744999995</c:v>
                </c:pt>
                <c:pt idx="71">
                  <c:v>0.68971110051999995</c:v>
                </c:pt>
                <c:pt idx="72">
                  <c:v>0.68975082088999995</c:v>
                </c:pt>
                <c:pt idx="73">
                  <c:v>0.68990970236000004</c:v>
                </c:pt>
                <c:pt idx="74">
                  <c:v>0.68990970236000004</c:v>
                </c:pt>
                <c:pt idx="75">
                  <c:v>0.69061142887000004</c:v>
                </c:pt>
                <c:pt idx="76">
                  <c:v>0.69061142887000004</c:v>
                </c:pt>
                <c:pt idx="77">
                  <c:v>0.69061142887000004</c:v>
                </c:pt>
                <c:pt idx="78">
                  <c:v>0.69380891855000004</c:v>
                </c:pt>
                <c:pt idx="79">
                  <c:v>0.69674160575999999</c:v>
                </c:pt>
                <c:pt idx="80">
                  <c:v>0.69766841436000004</c:v>
                </c:pt>
                <c:pt idx="81">
                  <c:v>0.69854888253000003</c:v>
                </c:pt>
                <c:pt idx="82">
                  <c:v>0.69931018960000002</c:v>
                </c:pt>
                <c:pt idx="83">
                  <c:v>0.69932342971999994</c:v>
                </c:pt>
                <c:pt idx="84">
                  <c:v>0.70023699819999996</c:v>
                </c:pt>
                <c:pt idx="85">
                  <c:v>0.70053490096000004</c:v>
                </c:pt>
                <c:pt idx="86">
                  <c:v>0.70082618367000005</c:v>
                </c:pt>
                <c:pt idx="87">
                  <c:v>0.70160735092000004</c:v>
                </c:pt>
                <c:pt idx="88">
                  <c:v>0.71003468912000001</c:v>
                </c:pt>
                <c:pt idx="89">
                  <c:v>0.71003468912000001</c:v>
                </c:pt>
                <c:pt idx="90">
                  <c:v>0.71008102954999996</c:v>
                </c:pt>
                <c:pt idx="91">
                  <c:v>0.71009426967</c:v>
                </c:pt>
                <c:pt idx="92">
                  <c:v>0.71010750980000004</c:v>
                </c:pt>
                <c:pt idx="93">
                  <c:v>0.71154406312999996</c:v>
                </c:pt>
                <c:pt idx="94">
                  <c:v>0.71190154645000003</c:v>
                </c:pt>
                <c:pt idx="95">
                  <c:v>0.71196774705999999</c:v>
                </c:pt>
                <c:pt idx="96">
                  <c:v>0.71197436711999995</c:v>
                </c:pt>
                <c:pt idx="97">
                  <c:v>0.71206042792000002</c:v>
                </c:pt>
                <c:pt idx="98">
                  <c:v>0.71319907848999997</c:v>
                </c:pt>
                <c:pt idx="99">
                  <c:v>0.71319907848999997</c:v>
                </c:pt>
                <c:pt idx="100">
                  <c:v>0.71320569855000004</c:v>
                </c:pt>
                <c:pt idx="101">
                  <c:v>0.71322555873000004</c:v>
                </c:pt>
                <c:pt idx="102">
                  <c:v>0.71360290223</c:v>
                </c:pt>
                <c:pt idx="103">
                  <c:v>0.71441716979000003</c:v>
                </c:pt>
                <c:pt idx="104">
                  <c:v>0.71855470819</c:v>
                </c:pt>
                <c:pt idx="105">
                  <c:v>0.71978603960999998</c:v>
                </c:pt>
                <c:pt idx="106">
                  <c:v>0.71979927974000002</c:v>
                </c:pt>
                <c:pt idx="107">
                  <c:v>0.71979927974000002</c:v>
                </c:pt>
                <c:pt idx="108">
                  <c:v>0.71985224023000005</c:v>
                </c:pt>
                <c:pt idx="109">
                  <c:v>0.72037522507999996</c:v>
                </c:pt>
                <c:pt idx="110">
                  <c:v>0.72050100625000002</c:v>
                </c:pt>
                <c:pt idx="111">
                  <c:v>0.72257308547999999</c:v>
                </c:pt>
                <c:pt idx="112">
                  <c:v>0.72281802775000004</c:v>
                </c:pt>
                <c:pt idx="113">
                  <c:v>0.72287760830000003</c:v>
                </c:pt>
                <c:pt idx="114">
                  <c:v>0.73015967587999997</c:v>
                </c:pt>
                <c:pt idx="115">
                  <c:v>0.73245683719999999</c:v>
                </c:pt>
                <c:pt idx="116">
                  <c:v>0.73694523884999996</c:v>
                </c:pt>
                <c:pt idx="117">
                  <c:v>0.73799120856</c:v>
                </c:pt>
                <c:pt idx="118">
                  <c:v>0.73938804152000004</c:v>
                </c:pt>
                <c:pt idx="119">
                  <c:v>0.74178450376000005</c:v>
                </c:pt>
                <c:pt idx="120">
                  <c:v>0.74207578646000005</c:v>
                </c:pt>
                <c:pt idx="121">
                  <c:v>0.75560057196999997</c:v>
                </c:pt>
                <c:pt idx="122">
                  <c:v>0.75697754475000001</c:v>
                </c:pt>
                <c:pt idx="123">
                  <c:v>0.75704374536999997</c:v>
                </c:pt>
                <c:pt idx="124">
                  <c:v>0.75731516787999997</c:v>
                </c:pt>
                <c:pt idx="125">
                  <c:v>0.75750714966999999</c:v>
                </c:pt>
                <c:pt idx="126">
                  <c:v>0.75759983053000002</c:v>
                </c:pt>
                <c:pt idx="127">
                  <c:v>0.76535192246999995</c:v>
                </c:pt>
                <c:pt idx="128">
                  <c:v>0.77089291389000003</c:v>
                </c:pt>
                <c:pt idx="129">
                  <c:v>0.77090615400999996</c:v>
                </c:pt>
                <c:pt idx="130">
                  <c:v>0.77141589874000005</c:v>
                </c:pt>
                <c:pt idx="131">
                  <c:v>0.77141589874000005</c:v>
                </c:pt>
                <c:pt idx="132">
                  <c:v>0.77142913885999997</c:v>
                </c:pt>
                <c:pt idx="133">
                  <c:v>0.77169394132000002</c:v>
                </c:pt>
                <c:pt idx="134">
                  <c:v>0.77305105390999995</c:v>
                </c:pt>
                <c:pt idx="135">
                  <c:v>0.77306429403999999</c:v>
                </c:pt>
                <c:pt idx="136">
                  <c:v>0.77317683508000001</c:v>
                </c:pt>
                <c:pt idx="137">
                  <c:v>0.77321655545000001</c:v>
                </c:pt>
                <c:pt idx="138">
                  <c:v>0.77323641563000001</c:v>
                </c:pt>
                <c:pt idx="139">
                  <c:v>0.77335557673999999</c:v>
                </c:pt>
                <c:pt idx="140">
                  <c:v>0.77415660416999998</c:v>
                </c:pt>
                <c:pt idx="141">
                  <c:v>0.77415660416999998</c:v>
                </c:pt>
                <c:pt idx="142">
                  <c:v>0.77522243406000002</c:v>
                </c:pt>
                <c:pt idx="143">
                  <c:v>0.77522243406000002</c:v>
                </c:pt>
                <c:pt idx="144">
                  <c:v>0.77522243406000002</c:v>
                </c:pt>
                <c:pt idx="145">
                  <c:v>0.77538793559999997</c:v>
                </c:pt>
                <c:pt idx="146">
                  <c:v>0.77538793559999997</c:v>
                </c:pt>
                <c:pt idx="147">
                  <c:v>0.77542103591</c:v>
                </c:pt>
                <c:pt idx="148">
                  <c:v>0.77576527910000004</c:v>
                </c:pt>
                <c:pt idx="149">
                  <c:v>0.77577851921999996</c:v>
                </c:pt>
                <c:pt idx="150">
                  <c:v>0.77594402076000002</c:v>
                </c:pt>
                <c:pt idx="151">
                  <c:v>0.77594402076000002</c:v>
                </c:pt>
                <c:pt idx="152">
                  <c:v>0.77594402076000002</c:v>
                </c:pt>
                <c:pt idx="153">
                  <c:v>0.77594402076000002</c:v>
                </c:pt>
                <c:pt idx="154">
                  <c:v>0.77594402076000002</c:v>
                </c:pt>
                <c:pt idx="155">
                  <c:v>0.77594402076000002</c:v>
                </c:pt>
                <c:pt idx="156">
                  <c:v>0.77601684144000005</c:v>
                </c:pt>
                <c:pt idx="157">
                  <c:v>0.77601684144000005</c:v>
                </c:pt>
                <c:pt idx="158">
                  <c:v>0.77601684144000005</c:v>
                </c:pt>
                <c:pt idx="159">
                  <c:v>0.77603008155999997</c:v>
                </c:pt>
                <c:pt idx="160">
                  <c:v>0.77603008155999997</c:v>
                </c:pt>
                <c:pt idx="161">
                  <c:v>0.77604994173999997</c:v>
                </c:pt>
                <c:pt idx="162">
                  <c:v>0.77604994173999997</c:v>
                </c:pt>
                <c:pt idx="163">
                  <c:v>0.77941955300999999</c:v>
                </c:pt>
                <c:pt idx="164">
                  <c:v>0.77941955300999999</c:v>
                </c:pt>
                <c:pt idx="165">
                  <c:v>0.77941955300999999</c:v>
                </c:pt>
                <c:pt idx="166">
                  <c:v>0.77955195424000001</c:v>
                </c:pt>
                <c:pt idx="167">
                  <c:v>0.77956519437000005</c:v>
                </c:pt>
                <c:pt idx="168">
                  <c:v>0.77982999681999998</c:v>
                </c:pt>
                <c:pt idx="169">
                  <c:v>0.78004845884999996</c:v>
                </c:pt>
                <c:pt idx="170">
                  <c:v>0.78049862302999995</c:v>
                </c:pt>
                <c:pt idx="171">
                  <c:v>0.78055820358000005</c:v>
                </c:pt>
                <c:pt idx="172">
                  <c:v>0.78133937083000005</c:v>
                </c:pt>
                <c:pt idx="173">
                  <c:v>0.78184249549999996</c:v>
                </c:pt>
                <c:pt idx="174">
                  <c:v>0.78188221586999995</c:v>
                </c:pt>
                <c:pt idx="175">
                  <c:v>0.78190869611000002</c:v>
                </c:pt>
                <c:pt idx="176">
                  <c:v>0.78202123716000005</c:v>
                </c:pt>
                <c:pt idx="177">
                  <c:v>0.78251774176</c:v>
                </c:pt>
                <c:pt idx="178">
                  <c:v>0.78253098189000003</c:v>
                </c:pt>
                <c:pt idx="179">
                  <c:v>0.78265014299000002</c:v>
                </c:pt>
                <c:pt idx="180">
                  <c:v>0.78265014299000002</c:v>
                </c:pt>
                <c:pt idx="181">
                  <c:v>0.78269648341999998</c:v>
                </c:pt>
                <c:pt idx="182">
                  <c:v>0.78298776612999998</c:v>
                </c:pt>
                <c:pt idx="183">
                  <c:v>0.78298776612999998</c:v>
                </c:pt>
                <c:pt idx="184">
                  <c:v>0.78305396674000005</c:v>
                </c:pt>
                <c:pt idx="185">
                  <c:v>0.78309368711000005</c:v>
                </c:pt>
                <c:pt idx="186">
                  <c:v>0.78309368711000005</c:v>
                </c:pt>
                <c:pt idx="187">
                  <c:v>0.78322608833999996</c:v>
                </c:pt>
                <c:pt idx="188">
                  <c:v>0.78322608833999996</c:v>
                </c:pt>
                <c:pt idx="189">
                  <c:v>0.78341807011999998</c:v>
                </c:pt>
                <c:pt idx="190">
                  <c:v>0.78342469018000005</c:v>
                </c:pt>
                <c:pt idx="191">
                  <c:v>0.78395429510000003</c:v>
                </c:pt>
                <c:pt idx="192">
                  <c:v>0.78406021607999998</c:v>
                </c:pt>
                <c:pt idx="193">
                  <c:v>0.78410655651000005</c:v>
                </c:pt>
                <c:pt idx="194">
                  <c:v>0.78421909754999997</c:v>
                </c:pt>
                <c:pt idx="195">
                  <c:v>0.78423233768</c:v>
                </c:pt>
                <c:pt idx="196">
                  <c:v>0.78439121914999999</c:v>
                </c:pt>
                <c:pt idx="197">
                  <c:v>0.78441107932999998</c:v>
                </c:pt>
                <c:pt idx="198">
                  <c:v>0.78441107932999998</c:v>
                </c:pt>
                <c:pt idx="199">
                  <c:v>0.78441107932999998</c:v>
                </c:pt>
                <c:pt idx="200">
                  <c:v>0.78441107932999998</c:v>
                </c:pt>
                <c:pt idx="201">
                  <c:v>0.78441107932999998</c:v>
                </c:pt>
                <c:pt idx="202">
                  <c:v>0.78441107932999998</c:v>
                </c:pt>
                <c:pt idx="203">
                  <c:v>0.78603299438999996</c:v>
                </c:pt>
                <c:pt idx="204">
                  <c:v>0.78658907955000001</c:v>
                </c:pt>
                <c:pt idx="205">
                  <c:v>0.78666190022000004</c:v>
                </c:pt>
                <c:pt idx="206">
                  <c:v>0.78666190022000004</c:v>
                </c:pt>
                <c:pt idx="207">
                  <c:v>0.78680754156999999</c:v>
                </c:pt>
                <c:pt idx="208">
                  <c:v>0.78685388199999995</c:v>
                </c:pt>
                <c:pt idx="209">
                  <c:v>0.78685388199999995</c:v>
                </c:pt>
                <c:pt idx="210">
                  <c:v>0.78814479398000004</c:v>
                </c:pt>
                <c:pt idx="211">
                  <c:v>0.78820437454000003</c:v>
                </c:pt>
                <c:pt idx="212">
                  <c:v>0.78820437454000003</c:v>
                </c:pt>
                <c:pt idx="213">
                  <c:v>0.78843607669000004</c:v>
                </c:pt>
                <c:pt idx="214">
                  <c:v>0.78846255693</c:v>
                </c:pt>
                <c:pt idx="215">
                  <c:v>0.78846255693</c:v>
                </c:pt>
                <c:pt idx="216">
                  <c:v>0.78882004024999997</c:v>
                </c:pt>
                <c:pt idx="217">
                  <c:v>0.78882004024999997</c:v>
                </c:pt>
                <c:pt idx="218">
                  <c:v>0.78949528652000001</c:v>
                </c:pt>
                <c:pt idx="219">
                  <c:v>0.78988587014</c:v>
                </c:pt>
                <c:pt idx="220">
                  <c:v>0.79083915899000001</c:v>
                </c:pt>
                <c:pt idx="221">
                  <c:v>0.79108410125999995</c:v>
                </c:pt>
                <c:pt idx="222">
                  <c:v>0.79113044169000002</c:v>
                </c:pt>
                <c:pt idx="223">
                  <c:v>0.79134228366000003</c:v>
                </c:pt>
                <c:pt idx="224">
                  <c:v>0.79134228366000003</c:v>
                </c:pt>
                <c:pt idx="225">
                  <c:v>0.79134890372</c:v>
                </c:pt>
                <c:pt idx="226">
                  <c:v>0.79155412562000005</c:v>
                </c:pt>
                <c:pt idx="227">
                  <c:v>0.79209697065999995</c:v>
                </c:pt>
                <c:pt idx="228">
                  <c:v>0.79209697065999995</c:v>
                </c:pt>
                <c:pt idx="229">
                  <c:v>0.81105020655000004</c:v>
                </c:pt>
                <c:pt idx="230">
                  <c:v>0.81105020655000004</c:v>
                </c:pt>
                <c:pt idx="231">
                  <c:v>0.81107668679</c:v>
                </c:pt>
                <c:pt idx="232">
                  <c:v>0.81107668679</c:v>
                </c:pt>
                <c:pt idx="233">
                  <c:v>0.81118260776999995</c:v>
                </c:pt>
                <c:pt idx="234">
                  <c:v>0.81168573243999997</c:v>
                </c:pt>
                <c:pt idx="235">
                  <c:v>0.81278466264000004</c:v>
                </c:pt>
                <c:pt idx="236">
                  <c:v>0.81289720368999996</c:v>
                </c:pt>
                <c:pt idx="237">
                  <c:v>0.81289720368999996</c:v>
                </c:pt>
                <c:pt idx="238">
                  <c:v>0.81289720368999996</c:v>
                </c:pt>
                <c:pt idx="239">
                  <c:v>0.81297002435999999</c:v>
                </c:pt>
                <c:pt idx="240">
                  <c:v>0.81297002435999999</c:v>
                </c:pt>
                <c:pt idx="241">
                  <c:v>0.81297002435999999</c:v>
                </c:pt>
                <c:pt idx="242">
                  <c:v>0.81298326448000002</c:v>
                </c:pt>
                <c:pt idx="243">
                  <c:v>0.81310904564999997</c:v>
                </c:pt>
                <c:pt idx="244">
                  <c:v>0.81946430462999997</c:v>
                </c:pt>
                <c:pt idx="245">
                  <c:v>0.82031167249000003</c:v>
                </c:pt>
                <c:pt idx="246">
                  <c:v>0.82054999470000001</c:v>
                </c:pt>
                <c:pt idx="247">
                  <c:v>0.84685811883999995</c:v>
                </c:pt>
                <c:pt idx="248">
                  <c:v>0.85271687321</c:v>
                </c:pt>
                <c:pt idx="249">
                  <c:v>0.85284265437999995</c:v>
                </c:pt>
                <c:pt idx="250">
                  <c:v>0.85306773647</c:v>
                </c:pt>
                <c:pt idx="251">
                  <c:v>0.85306773647</c:v>
                </c:pt>
                <c:pt idx="252">
                  <c:v>0.85306773647</c:v>
                </c:pt>
                <c:pt idx="253">
                  <c:v>0.85320013770000003</c:v>
                </c:pt>
                <c:pt idx="254">
                  <c:v>0.85327295836999995</c:v>
                </c:pt>
                <c:pt idx="255">
                  <c:v>0.85327295836999995</c:v>
                </c:pt>
                <c:pt idx="256">
                  <c:v>0.85458373054000003</c:v>
                </c:pt>
                <c:pt idx="257">
                  <c:v>0.85458373054000003</c:v>
                </c:pt>
                <c:pt idx="258">
                  <c:v>0.85458373054000003</c:v>
                </c:pt>
                <c:pt idx="259">
                  <c:v>0.85469627158000006</c:v>
                </c:pt>
                <c:pt idx="260">
                  <c:v>0.85469627158000006</c:v>
                </c:pt>
                <c:pt idx="261">
                  <c:v>0.8548816333</c:v>
                </c:pt>
                <c:pt idx="262">
                  <c:v>0.85539137802999998</c:v>
                </c:pt>
                <c:pt idx="263">
                  <c:v>0.85611958479000005</c:v>
                </c:pt>
                <c:pt idx="264">
                  <c:v>0.85649692829000001</c:v>
                </c:pt>
                <c:pt idx="265">
                  <c:v>0.85685441160999998</c:v>
                </c:pt>
                <c:pt idx="266">
                  <c:v>0.85706625356999999</c:v>
                </c:pt>
                <c:pt idx="267">
                  <c:v>0.85716555449999998</c:v>
                </c:pt>
                <c:pt idx="268">
                  <c:v>0.85933693465000005</c:v>
                </c:pt>
                <c:pt idx="269">
                  <c:v>0.85933693465000005</c:v>
                </c:pt>
                <c:pt idx="270">
                  <c:v>0.86070066730000006</c:v>
                </c:pt>
                <c:pt idx="271">
                  <c:v>0.86129647282999999</c:v>
                </c:pt>
                <c:pt idx="272">
                  <c:v>0.86129647282999999</c:v>
                </c:pt>
                <c:pt idx="273">
                  <c:v>0.87043877767</c:v>
                </c:pt>
                <c:pt idx="274">
                  <c:v>0.87043877767</c:v>
                </c:pt>
                <c:pt idx="275">
                  <c:v>0.87057117890000002</c:v>
                </c:pt>
                <c:pt idx="276">
                  <c:v>0.87058441902000006</c:v>
                </c:pt>
                <c:pt idx="277">
                  <c:v>0.87067047982000001</c:v>
                </c:pt>
                <c:pt idx="278">
                  <c:v>0.87083598135999996</c:v>
                </c:pt>
                <c:pt idx="279">
                  <c:v>0.87086908166999999</c:v>
                </c:pt>
                <c:pt idx="280">
                  <c:v>0.87102796313999997</c:v>
                </c:pt>
                <c:pt idx="281">
                  <c:v>0.87194153161999999</c:v>
                </c:pt>
                <c:pt idx="282">
                  <c:v>0.87194153161999999</c:v>
                </c:pt>
                <c:pt idx="283">
                  <c:v>0.87194153161999999</c:v>
                </c:pt>
                <c:pt idx="284">
                  <c:v>0.87212689334000004</c:v>
                </c:pt>
                <c:pt idx="285">
                  <c:v>0.87212689334000004</c:v>
                </c:pt>
                <c:pt idx="286">
                  <c:v>0.87212689334000004</c:v>
                </c:pt>
                <c:pt idx="287">
                  <c:v>0.87238507573000001</c:v>
                </c:pt>
                <c:pt idx="288">
                  <c:v>0.87266973837999995</c:v>
                </c:pt>
                <c:pt idx="289">
                  <c:v>0.87338470500999998</c:v>
                </c:pt>
                <c:pt idx="290">
                  <c:v>0.87365612752999999</c:v>
                </c:pt>
                <c:pt idx="291">
                  <c:v>0.87368922784000003</c:v>
                </c:pt>
                <c:pt idx="292">
                  <c:v>0.87368922784000003</c:v>
                </c:pt>
                <c:pt idx="293">
                  <c:v>0.87368922784000003</c:v>
                </c:pt>
                <c:pt idx="294">
                  <c:v>0.87368922784000003</c:v>
                </c:pt>
                <c:pt idx="295">
                  <c:v>0.87377528862999998</c:v>
                </c:pt>
                <c:pt idx="296">
                  <c:v>0.87411291176999995</c:v>
                </c:pt>
                <c:pt idx="297">
                  <c:v>0.87417249232000005</c:v>
                </c:pt>
                <c:pt idx="298">
                  <c:v>0.87428503336999996</c:v>
                </c:pt>
                <c:pt idx="299">
                  <c:v>0.87437771422999999</c:v>
                </c:pt>
                <c:pt idx="300">
                  <c:v>0.87454321576000005</c:v>
                </c:pt>
                <c:pt idx="301">
                  <c:v>0.87455645587999997</c:v>
                </c:pt>
                <c:pt idx="302">
                  <c:v>0.87455645587999997</c:v>
                </c:pt>
                <c:pt idx="303">
                  <c:v>0.87525156233000001</c:v>
                </c:pt>
                <c:pt idx="304">
                  <c:v>0.87525156233000001</c:v>
                </c:pt>
                <c:pt idx="305">
                  <c:v>0.87525156233000001</c:v>
                </c:pt>
                <c:pt idx="306">
                  <c:v>0.87525156233000001</c:v>
                </c:pt>
                <c:pt idx="307">
                  <c:v>0.87582088761999999</c:v>
                </c:pt>
                <c:pt idx="308">
                  <c:v>0.87582088761999999</c:v>
                </c:pt>
                <c:pt idx="309">
                  <c:v>0.87582088761999999</c:v>
                </c:pt>
                <c:pt idx="310">
                  <c:v>0.87582088761999999</c:v>
                </c:pt>
                <c:pt idx="311">
                  <c:v>0.87582088761999999</c:v>
                </c:pt>
                <c:pt idx="312">
                  <c:v>0.87790620696999999</c:v>
                </c:pt>
                <c:pt idx="313">
                  <c:v>0.87790620696999999</c:v>
                </c:pt>
                <c:pt idx="314">
                  <c:v>0.87790620696999999</c:v>
                </c:pt>
                <c:pt idx="315">
                  <c:v>0.8781577693</c:v>
                </c:pt>
                <c:pt idx="316">
                  <c:v>0.87817762949</c:v>
                </c:pt>
                <c:pt idx="317">
                  <c:v>0.87825045016000003</c:v>
                </c:pt>
                <c:pt idx="318">
                  <c:v>0.87825045016000003</c:v>
                </c:pt>
                <c:pt idx="319">
                  <c:v>0.87828355046999995</c:v>
                </c:pt>
                <c:pt idx="320">
                  <c:v>0.87831003072000002</c:v>
                </c:pt>
                <c:pt idx="321">
                  <c:v>0.87836299121000005</c:v>
                </c:pt>
                <c:pt idx="322">
                  <c:v>0.87836299121000005</c:v>
                </c:pt>
                <c:pt idx="323">
                  <c:v>0.87836299121000005</c:v>
                </c:pt>
                <c:pt idx="324">
                  <c:v>0.87891907637</c:v>
                </c:pt>
                <c:pt idx="325">
                  <c:v>0.87891907637</c:v>
                </c:pt>
                <c:pt idx="326">
                  <c:v>0.87899189704000003</c:v>
                </c:pt>
                <c:pt idx="327">
                  <c:v>0.87911767820999998</c:v>
                </c:pt>
                <c:pt idx="328">
                  <c:v>0.87991870564999997</c:v>
                </c:pt>
                <c:pt idx="329">
                  <c:v>0.87992532571000004</c:v>
                </c:pt>
                <c:pt idx="330">
                  <c:v>0.88137511916</c:v>
                </c:pt>
                <c:pt idx="331">
                  <c:v>0.88145455989999999</c:v>
                </c:pt>
                <c:pt idx="332">
                  <c:v>0.88167302192999997</c:v>
                </c:pt>
                <c:pt idx="333">
                  <c:v>0.88169950217000004</c:v>
                </c:pt>
                <c:pt idx="334">
                  <c:v>0.88173260247999996</c:v>
                </c:pt>
                <c:pt idx="335">
                  <c:v>0.88269251139000005</c:v>
                </c:pt>
                <c:pt idx="336">
                  <c:v>0.88288449316999995</c:v>
                </c:pt>
                <c:pt idx="337">
                  <c:v>0.88288449316999995</c:v>
                </c:pt>
                <c:pt idx="338">
                  <c:v>0.88290435334999995</c:v>
                </c:pt>
                <c:pt idx="339">
                  <c:v>0.88291097341000002</c:v>
                </c:pt>
                <c:pt idx="340">
                  <c:v>0.88291097341000002</c:v>
                </c:pt>
                <c:pt idx="341">
                  <c:v>0.88299041415000001</c:v>
                </c:pt>
                <c:pt idx="342">
                  <c:v>0.88299041415000001</c:v>
                </c:pt>
                <c:pt idx="343">
                  <c:v>0.88299041415000001</c:v>
                </c:pt>
                <c:pt idx="344">
                  <c:v>0.88299041415000001</c:v>
                </c:pt>
                <c:pt idx="345">
                  <c:v>0.88299041415000001</c:v>
                </c:pt>
                <c:pt idx="346">
                  <c:v>0.88300365427000005</c:v>
                </c:pt>
                <c:pt idx="347">
                  <c:v>0.88300365427000005</c:v>
                </c:pt>
                <c:pt idx="348">
                  <c:v>0.88382454189000004</c:v>
                </c:pt>
                <c:pt idx="349">
                  <c:v>0.88637988561000003</c:v>
                </c:pt>
                <c:pt idx="350">
                  <c:v>0.88667116831000004</c:v>
                </c:pt>
                <c:pt idx="351">
                  <c:v>0.88964357588999998</c:v>
                </c:pt>
                <c:pt idx="352">
                  <c:v>0.89082194683000004</c:v>
                </c:pt>
                <c:pt idx="353">
                  <c:v>0.89123239064000004</c:v>
                </c:pt>
                <c:pt idx="354">
                  <c:v>0.89244386188000002</c:v>
                </c:pt>
                <c:pt idx="355">
                  <c:v>0.89437691982</c:v>
                </c:pt>
                <c:pt idx="356">
                  <c:v>0.89496610528999998</c:v>
                </c:pt>
                <c:pt idx="357">
                  <c:v>0.89672042156999998</c:v>
                </c:pt>
                <c:pt idx="358">
                  <c:v>0.89722354623</c:v>
                </c:pt>
                <c:pt idx="359">
                  <c:v>0.89795175298999996</c:v>
                </c:pt>
                <c:pt idx="360">
                  <c:v>0.90164574727000002</c:v>
                </c:pt>
                <c:pt idx="361">
                  <c:v>0.90179800869000004</c:v>
                </c:pt>
                <c:pt idx="362">
                  <c:v>0.90923895773999996</c:v>
                </c:pt>
                <c:pt idx="363">
                  <c:v>0.91093369345999997</c:v>
                </c:pt>
                <c:pt idx="364">
                  <c:v>0.91847394344</c:v>
                </c:pt>
                <c:pt idx="365">
                  <c:v>0.91866592522000001</c:v>
                </c:pt>
                <c:pt idx="366">
                  <c:v>0.91915580977</c:v>
                </c:pt>
                <c:pt idx="367">
                  <c:v>0.91915580977</c:v>
                </c:pt>
                <c:pt idx="368">
                  <c:v>0.92023487977999996</c:v>
                </c:pt>
                <c:pt idx="369">
                  <c:v>0.92023487977999996</c:v>
                </c:pt>
                <c:pt idx="370">
                  <c:v>0.92850995657000002</c:v>
                </c:pt>
                <c:pt idx="371">
                  <c:v>0.93353458320000005</c:v>
                </c:pt>
                <c:pt idx="372">
                  <c:v>0.93436871093999996</c:v>
                </c:pt>
                <c:pt idx="373">
                  <c:v>0.93448125198999998</c:v>
                </c:pt>
                <c:pt idx="374">
                  <c:v>0.93461365321000001</c:v>
                </c:pt>
                <c:pt idx="375">
                  <c:v>0.93712927656</c:v>
                </c:pt>
                <c:pt idx="376">
                  <c:v>0.93725505772999995</c:v>
                </c:pt>
                <c:pt idx="377">
                  <c:v>0.93725505772999995</c:v>
                </c:pt>
                <c:pt idx="378">
                  <c:v>0.93725505772999995</c:v>
                </c:pt>
                <c:pt idx="379">
                  <c:v>0.93725505772999995</c:v>
                </c:pt>
                <c:pt idx="380">
                  <c:v>0.93725505772999995</c:v>
                </c:pt>
                <c:pt idx="381">
                  <c:v>0.93786410338000004</c:v>
                </c:pt>
                <c:pt idx="382">
                  <c:v>0.93786410338000004</c:v>
                </c:pt>
                <c:pt idx="383">
                  <c:v>0.93793692404999995</c:v>
                </c:pt>
                <c:pt idx="384">
                  <c:v>0.93793692404999995</c:v>
                </c:pt>
                <c:pt idx="385">
                  <c:v>0.93793692404999995</c:v>
                </c:pt>
                <c:pt idx="386">
                  <c:v>0.93798326448000002</c:v>
                </c:pt>
                <c:pt idx="387">
                  <c:v>0.93802298485000002</c:v>
                </c:pt>
                <c:pt idx="388">
                  <c:v>0.93823482682000003</c:v>
                </c:pt>
                <c:pt idx="389">
                  <c:v>0.93841356848000002</c:v>
                </c:pt>
                <c:pt idx="390">
                  <c:v>0.93859893019999996</c:v>
                </c:pt>
                <c:pt idx="391">
                  <c:v>0.93861879037999996</c:v>
                </c:pt>
                <c:pt idx="392">
                  <c:v>0.93869823111999995</c:v>
                </c:pt>
                <c:pt idx="393">
                  <c:v>0.93869823111999995</c:v>
                </c:pt>
                <c:pt idx="394">
                  <c:v>0.94020760513000001</c:v>
                </c:pt>
                <c:pt idx="395">
                  <c:v>0.94026718568000001</c:v>
                </c:pt>
                <c:pt idx="396">
                  <c:v>0.94028042580000004</c:v>
                </c:pt>
                <c:pt idx="397">
                  <c:v>0.94716528969000002</c:v>
                </c:pt>
                <c:pt idx="398">
                  <c:v>0.94719176993999998</c:v>
                </c:pt>
                <c:pt idx="399">
                  <c:v>0.94752277300999999</c:v>
                </c:pt>
                <c:pt idx="400">
                  <c:v>0.94844958161000004</c:v>
                </c:pt>
                <c:pt idx="401">
                  <c:v>0.94846282172999996</c:v>
                </c:pt>
                <c:pt idx="402">
                  <c:v>0.94846282172999996</c:v>
                </c:pt>
                <c:pt idx="403">
                  <c:v>0.94850916217000003</c:v>
                </c:pt>
                <c:pt idx="404">
                  <c:v>0.94907186739000005</c:v>
                </c:pt>
                <c:pt idx="405">
                  <c:v>0.94909172757000004</c:v>
                </c:pt>
                <c:pt idx="406">
                  <c:v>0.95021713801999996</c:v>
                </c:pt>
                <c:pt idx="407">
                  <c:v>0.95334180701000004</c:v>
                </c:pt>
                <c:pt idx="408">
                  <c:v>0.95340800763</c:v>
                </c:pt>
                <c:pt idx="409">
                  <c:v>0.95371253045000004</c:v>
                </c:pt>
                <c:pt idx="410">
                  <c:v>0.95373239064000004</c:v>
                </c:pt>
                <c:pt idx="411">
                  <c:v>0.95399719308999997</c:v>
                </c:pt>
                <c:pt idx="412">
                  <c:v>0.95504978285999997</c:v>
                </c:pt>
                <c:pt idx="413">
                  <c:v>0.95507626311000005</c:v>
                </c:pt>
                <c:pt idx="414">
                  <c:v>0.95519542421000003</c:v>
                </c:pt>
                <c:pt idx="415">
                  <c:v>0.95544698655000004</c:v>
                </c:pt>
                <c:pt idx="416">
                  <c:v>0.95553966740999996</c:v>
                </c:pt>
                <c:pt idx="417">
                  <c:v>0.95567206863999998</c:v>
                </c:pt>
                <c:pt idx="418">
                  <c:v>0.95567206863999998</c:v>
                </c:pt>
                <c:pt idx="419">
                  <c:v>0.95614871306000004</c:v>
                </c:pt>
                <c:pt idx="420">
                  <c:v>0.95625463404</c:v>
                </c:pt>
                <c:pt idx="421">
                  <c:v>0.95625463404</c:v>
                </c:pt>
                <c:pt idx="422">
                  <c:v>0.95626787417000003</c:v>
                </c:pt>
                <c:pt idx="423">
                  <c:v>0.95650619638000001</c:v>
                </c:pt>
                <c:pt idx="424">
                  <c:v>0.95650619638000001</c:v>
                </c:pt>
                <c:pt idx="425">
                  <c:v>0.95678423895999998</c:v>
                </c:pt>
                <c:pt idx="426">
                  <c:v>0.95678423895999998</c:v>
                </c:pt>
                <c:pt idx="427">
                  <c:v>0.95690340005999996</c:v>
                </c:pt>
                <c:pt idx="428">
                  <c:v>0.95692326024999996</c:v>
                </c:pt>
                <c:pt idx="429">
                  <c:v>0.95692326024999996</c:v>
                </c:pt>
                <c:pt idx="430">
                  <c:v>0.95880335770000003</c:v>
                </c:pt>
                <c:pt idx="431">
                  <c:v>0.95880997775999999</c:v>
                </c:pt>
                <c:pt idx="432">
                  <c:v>0.95880997775999999</c:v>
                </c:pt>
                <c:pt idx="433">
                  <c:v>0.95884969812999998</c:v>
                </c:pt>
                <c:pt idx="434">
                  <c:v>0.95902843977999996</c:v>
                </c:pt>
                <c:pt idx="435">
                  <c:v>0.95902843977999996</c:v>
                </c:pt>
                <c:pt idx="436">
                  <c:v>0.95902843977999996</c:v>
                </c:pt>
                <c:pt idx="437">
                  <c:v>0.95902843977999996</c:v>
                </c:pt>
                <c:pt idx="438">
                  <c:v>0.95904167991</c:v>
                </c:pt>
                <c:pt idx="439">
                  <c:v>0.95905492003000004</c:v>
                </c:pt>
                <c:pt idx="440">
                  <c:v>0.95906154009</c:v>
                </c:pt>
                <c:pt idx="441">
                  <c:v>0.95998172862999998</c:v>
                </c:pt>
                <c:pt idx="442">
                  <c:v>0.96010088973999996</c:v>
                </c:pt>
                <c:pt idx="443">
                  <c:v>0.96010088973999996</c:v>
                </c:pt>
                <c:pt idx="444">
                  <c:v>0.96011412986</c:v>
                </c:pt>
                <c:pt idx="445">
                  <c:v>0.96014723017000003</c:v>
                </c:pt>
                <c:pt idx="446">
                  <c:v>0.96034583201000001</c:v>
                </c:pt>
                <c:pt idx="447">
                  <c:v>0.96034583201000001</c:v>
                </c:pt>
                <c:pt idx="448">
                  <c:v>0.96034583201000001</c:v>
                </c:pt>
                <c:pt idx="449">
                  <c:v>0.96034583201000001</c:v>
                </c:pt>
                <c:pt idx="450">
                  <c:v>0.96034583201000001</c:v>
                </c:pt>
                <c:pt idx="451">
                  <c:v>0.96034583201000001</c:v>
                </c:pt>
                <c:pt idx="452">
                  <c:v>0.96034583201000001</c:v>
                </c:pt>
                <c:pt idx="453">
                  <c:v>0.96037231225999997</c:v>
                </c:pt>
                <c:pt idx="454">
                  <c:v>0.96037231225999997</c:v>
                </c:pt>
                <c:pt idx="455">
                  <c:v>0.96037231225999997</c:v>
                </c:pt>
                <c:pt idx="456">
                  <c:v>0.96037231225999997</c:v>
                </c:pt>
                <c:pt idx="457">
                  <c:v>0.96037231225999997</c:v>
                </c:pt>
                <c:pt idx="458">
                  <c:v>0.96037231225999997</c:v>
                </c:pt>
                <c:pt idx="459">
                  <c:v>0.96039217243999997</c:v>
                </c:pt>
                <c:pt idx="460">
                  <c:v>0.96045837305000004</c:v>
                </c:pt>
                <c:pt idx="461">
                  <c:v>0.96054443384999999</c:v>
                </c:pt>
                <c:pt idx="462">
                  <c:v>0.96054443384999999</c:v>
                </c:pt>
                <c:pt idx="463">
                  <c:v>0.96054443384999999</c:v>
                </c:pt>
                <c:pt idx="464">
                  <c:v>0.96054443384999999</c:v>
                </c:pt>
                <c:pt idx="465">
                  <c:v>0.96054443384999999</c:v>
                </c:pt>
                <c:pt idx="466">
                  <c:v>0.96054443384999999</c:v>
                </c:pt>
                <c:pt idx="467">
                  <c:v>0.96054443384999999</c:v>
                </c:pt>
                <c:pt idx="468">
                  <c:v>0.96054443384999999</c:v>
                </c:pt>
                <c:pt idx="469">
                  <c:v>0.96054443384999999</c:v>
                </c:pt>
                <c:pt idx="470">
                  <c:v>0.96055767398000003</c:v>
                </c:pt>
                <c:pt idx="471">
                  <c:v>0.96083571656</c:v>
                </c:pt>
                <c:pt idx="472">
                  <c:v>0.96083571656</c:v>
                </c:pt>
                <c:pt idx="473">
                  <c:v>0.96102769834000001</c:v>
                </c:pt>
                <c:pt idx="474">
                  <c:v>0.96127264060999995</c:v>
                </c:pt>
                <c:pt idx="475">
                  <c:v>0.96139180172000005</c:v>
                </c:pt>
                <c:pt idx="476">
                  <c:v>0.96139180172000005</c:v>
                </c:pt>
                <c:pt idx="477">
                  <c:v>0.96141166190000005</c:v>
                </c:pt>
                <c:pt idx="478">
                  <c:v>0.96142490201999997</c:v>
                </c:pt>
                <c:pt idx="479">
                  <c:v>0.96155730325</c:v>
                </c:pt>
                <c:pt idx="480">
                  <c:v>0.96161026374000003</c:v>
                </c:pt>
                <c:pt idx="481">
                  <c:v>0.96161026374000003</c:v>
                </c:pt>
                <c:pt idx="482">
                  <c:v>0.96161026374000003</c:v>
                </c:pt>
                <c:pt idx="483">
                  <c:v>0.96161026374000003</c:v>
                </c:pt>
                <c:pt idx="484">
                  <c:v>0.96161026374000003</c:v>
                </c:pt>
                <c:pt idx="485">
                  <c:v>0.96161026374000003</c:v>
                </c:pt>
                <c:pt idx="486">
                  <c:v>0.96161026374000003</c:v>
                </c:pt>
                <c:pt idx="487">
                  <c:v>0.96178900540000001</c:v>
                </c:pt>
                <c:pt idx="488">
                  <c:v>0.96179562545999997</c:v>
                </c:pt>
                <c:pt idx="489">
                  <c:v>0.96216634889999997</c:v>
                </c:pt>
                <c:pt idx="490">
                  <c:v>0.96468859231000004</c:v>
                </c:pt>
                <c:pt idx="491">
                  <c:v>0.96522481728999998</c:v>
                </c:pt>
                <c:pt idx="492">
                  <c:v>0.96577428238999996</c:v>
                </c:pt>
                <c:pt idx="493">
                  <c:v>0.96578090245000003</c:v>
                </c:pt>
                <c:pt idx="494">
                  <c:v>0.96578752251</c:v>
                </c:pt>
                <c:pt idx="495">
                  <c:v>0.96834948627999995</c:v>
                </c:pt>
                <c:pt idx="496">
                  <c:v>0.97159331639000002</c:v>
                </c:pt>
                <c:pt idx="497">
                  <c:v>0.97166613706000005</c:v>
                </c:pt>
                <c:pt idx="498">
                  <c:v>0.97171247749</c:v>
                </c:pt>
                <c:pt idx="499">
                  <c:v>0.97171247749</c:v>
                </c:pt>
                <c:pt idx="500">
                  <c:v>0.97172571761000004</c:v>
                </c:pt>
                <c:pt idx="501">
                  <c:v>0.97190445927000002</c:v>
                </c:pt>
                <c:pt idx="502">
                  <c:v>0.97194417964000002</c:v>
                </c:pt>
                <c:pt idx="503">
                  <c:v>0.97194417964000002</c:v>
                </c:pt>
                <c:pt idx="504">
                  <c:v>0.97244730431000004</c:v>
                </c:pt>
                <c:pt idx="505">
                  <c:v>0.97248040461999996</c:v>
                </c:pt>
                <c:pt idx="506">
                  <c:v>0.97249364474</c:v>
                </c:pt>
                <c:pt idx="507">
                  <c:v>0.97927920770999999</c:v>
                </c:pt>
                <c:pt idx="508">
                  <c:v>0.97927920770999999</c:v>
                </c:pt>
                <c:pt idx="509">
                  <c:v>0.97931230802000002</c:v>
                </c:pt>
                <c:pt idx="510">
                  <c:v>0.97947118949</c:v>
                </c:pt>
                <c:pt idx="511">
                  <c:v>0.97955725028999996</c:v>
                </c:pt>
                <c:pt idx="512">
                  <c:v>0.97955725028999996</c:v>
                </c:pt>
                <c:pt idx="513">
                  <c:v>0.98096070331999996</c:v>
                </c:pt>
                <c:pt idx="514">
                  <c:v>0.98099380361999999</c:v>
                </c:pt>
                <c:pt idx="515">
                  <c:v>0.98099380361999999</c:v>
                </c:pt>
                <c:pt idx="516">
                  <c:v>0.98100704375000003</c:v>
                </c:pt>
                <c:pt idx="517">
                  <c:v>0.98100704375000003</c:v>
                </c:pt>
                <c:pt idx="518">
                  <c:v>0.98107324435999999</c:v>
                </c:pt>
                <c:pt idx="519">
                  <c:v>0.98112620485000002</c:v>
                </c:pt>
                <c:pt idx="520">
                  <c:v>0.98153002860000005</c:v>
                </c:pt>
                <c:pt idx="521">
                  <c:v>0.98194709247</c:v>
                </c:pt>
                <c:pt idx="522">
                  <c:v>0.98194709247</c:v>
                </c:pt>
                <c:pt idx="523">
                  <c:v>0.98194709247</c:v>
                </c:pt>
                <c:pt idx="524">
                  <c:v>0.98341012605</c:v>
                </c:pt>
                <c:pt idx="525">
                  <c:v>0.98341012605</c:v>
                </c:pt>
                <c:pt idx="526">
                  <c:v>0.98358886769999998</c:v>
                </c:pt>
                <c:pt idx="527">
                  <c:v>0.98379408961000003</c:v>
                </c:pt>
                <c:pt idx="528">
                  <c:v>0.98459511704000002</c:v>
                </c:pt>
                <c:pt idx="529">
                  <c:v>0.98459511704000002</c:v>
                </c:pt>
                <c:pt idx="530">
                  <c:v>0.98485329944</c:v>
                </c:pt>
                <c:pt idx="531">
                  <c:v>0.98542262471999997</c:v>
                </c:pt>
                <c:pt idx="532">
                  <c:v>0.98542924478000005</c:v>
                </c:pt>
                <c:pt idx="533">
                  <c:v>0.98546234508999997</c:v>
                </c:pt>
                <c:pt idx="534">
                  <c:v>0.98562122655999995</c:v>
                </c:pt>
                <c:pt idx="535">
                  <c:v>0.98691875861</c:v>
                </c:pt>
                <c:pt idx="536">
                  <c:v>0.98697171910000003</c:v>
                </c:pt>
                <c:pt idx="537">
                  <c:v>0.98697171910000003</c:v>
                </c:pt>
                <c:pt idx="538">
                  <c:v>0.98697171910000003</c:v>
                </c:pt>
                <c:pt idx="539">
                  <c:v>0.98697171910000003</c:v>
                </c:pt>
                <c:pt idx="540">
                  <c:v>0.98699819933999999</c:v>
                </c:pt>
                <c:pt idx="541">
                  <c:v>0.98699819933999999</c:v>
                </c:pt>
                <c:pt idx="542">
                  <c:v>0.98699819933999999</c:v>
                </c:pt>
                <c:pt idx="543">
                  <c:v>0.98699819933999999</c:v>
                </c:pt>
                <c:pt idx="544">
                  <c:v>0.98699819933999999</c:v>
                </c:pt>
                <c:pt idx="545">
                  <c:v>0.98709088020000002</c:v>
                </c:pt>
                <c:pt idx="546">
                  <c:v>0.98709088020000002</c:v>
                </c:pt>
                <c:pt idx="547">
                  <c:v>0.98736230272000003</c:v>
                </c:pt>
                <c:pt idx="548">
                  <c:v>0.98947410231999999</c:v>
                </c:pt>
                <c:pt idx="549">
                  <c:v>0.99095699607999999</c:v>
                </c:pt>
                <c:pt idx="550">
                  <c:v>0.99112911768</c:v>
                </c:pt>
                <c:pt idx="551">
                  <c:v>0.99162562228999995</c:v>
                </c:pt>
                <c:pt idx="552">
                  <c:v>0.99162562228999995</c:v>
                </c:pt>
                <c:pt idx="553">
                  <c:v>0.99165210253000002</c:v>
                </c:pt>
                <c:pt idx="554">
                  <c:v>0.99165210253000002</c:v>
                </c:pt>
                <c:pt idx="555">
                  <c:v>0.99229424849000003</c:v>
                </c:pt>
                <c:pt idx="556">
                  <c:v>0.99313499629000002</c:v>
                </c:pt>
                <c:pt idx="557">
                  <c:v>0.99313499629000002</c:v>
                </c:pt>
                <c:pt idx="558">
                  <c:v>0.99315485648000001</c:v>
                </c:pt>
                <c:pt idx="559">
                  <c:v>0.99337993856999995</c:v>
                </c:pt>
                <c:pt idx="560">
                  <c:v>0.99341965892999995</c:v>
                </c:pt>
                <c:pt idx="561">
                  <c:v>0.99377714225000002</c:v>
                </c:pt>
                <c:pt idx="562">
                  <c:v>0.99381686262000002</c:v>
                </c:pt>
                <c:pt idx="563">
                  <c:v>0.99383672280000002</c:v>
                </c:pt>
                <c:pt idx="564">
                  <c:v>0.99383672280000002</c:v>
                </c:pt>
                <c:pt idx="565">
                  <c:v>0.99383672280000002</c:v>
                </c:pt>
                <c:pt idx="566">
                  <c:v>0.99383672280000002</c:v>
                </c:pt>
                <c:pt idx="567">
                  <c:v>0.99384996293000005</c:v>
                </c:pt>
                <c:pt idx="568">
                  <c:v>0.99384996293000005</c:v>
                </c:pt>
                <c:pt idx="569">
                  <c:v>0.99384996293000005</c:v>
                </c:pt>
                <c:pt idx="570">
                  <c:v>0.99385658299000001</c:v>
                </c:pt>
                <c:pt idx="571">
                  <c:v>0.99385658299000001</c:v>
                </c:pt>
                <c:pt idx="572">
                  <c:v>0.99385658299000001</c:v>
                </c:pt>
                <c:pt idx="573">
                  <c:v>0.99435308759999996</c:v>
                </c:pt>
                <c:pt idx="574">
                  <c:v>0.99459802987000001</c:v>
                </c:pt>
                <c:pt idx="575">
                  <c:v>0.99494227306000005</c:v>
                </c:pt>
                <c:pt idx="576">
                  <c:v>0.99498861349000001</c:v>
                </c:pt>
                <c:pt idx="577">
                  <c:v>0.99498861349000001</c:v>
                </c:pt>
                <c:pt idx="578">
                  <c:v>0.99498861349000001</c:v>
                </c:pt>
                <c:pt idx="579">
                  <c:v>0.99504157399000004</c:v>
                </c:pt>
                <c:pt idx="580">
                  <c:v>0.99510115454000003</c:v>
                </c:pt>
                <c:pt idx="581">
                  <c:v>0.99510115454000003</c:v>
                </c:pt>
                <c:pt idx="582">
                  <c:v>0.99514087491000003</c:v>
                </c:pt>
                <c:pt idx="583">
                  <c:v>0.99514087491000003</c:v>
                </c:pt>
                <c:pt idx="584">
                  <c:v>0.99514087491000003</c:v>
                </c:pt>
                <c:pt idx="585">
                  <c:v>0.99533285669000005</c:v>
                </c:pt>
                <c:pt idx="586">
                  <c:v>0.99535933693</c:v>
                </c:pt>
                <c:pt idx="587">
                  <c:v>0.99550497828999995</c:v>
                </c:pt>
                <c:pt idx="588">
                  <c:v>0.99559765914999998</c:v>
                </c:pt>
                <c:pt idx="589">
                  <c:v>0.99559765914999998</c:v>
                </c:pt>
                <c:pt idx="590">
                  <c:v>0.99559765914999998</c:v>
                </c:pt>
                <c:pt idx="591">
                  <c:v>0.99561089927000002</c:v>
                </c:pt>
                <c:pt idx="592">
                  <c:v>0.99567047982000001</c:v>
                </c:pt>
                <c:pt idx="593">
                  <c:v>0.99596176253000002</c:v>
                </c:pt>
                <c:pt idx="594">
                  <c:v>0.99596176253000002</c:v>
                </c:pt>
                <c:pt idx="595">
                  <c:v>0.99601472302000005</c:v>
                </c:pt>
                <c:pt idx="596">
                  <c:v>0.99649798749999996</c:v>
                </c:pt>
                <c:pt idx="597">
                  <c:v>0.99649798749999996</c:v>
                </c:pt>
                <c:pt idx="598">
                  <c:v>0.99650460756000003</c:v>
                </c:pt>
                <c:pt idx="599">
                  <c:v>0.99650460756000003</c:v>
                </c:pt>
                <c:pt idx="600">
                  <c:v>0.99650460756000003</c:v>
                </c:pt>
                <c:pt idx="601">
                  <c:v>0.99650460756000003</c:v>
                </c:pt>
                <c:pt idx="602">
                  <c:v>0.99650460756000003</c:v>
                </c:pt>
                <c:pt idx="603">
                  <c:v>0.99650460756000003</c:v>
                </c:pt>
                <c:pt idx="604">
                  <c:v>0.99728577481000003</c:v>
                </c:pt>
                <c:pt idx="605">
                  <c:v>0.99733873529999995</c:v>
                </c:pt>
                <c:pt idx="606">
                  <c:v>0.99733873529999995</c:v>
                </c:pt>
                <c:pt idx="607">
                  <c:v>0.99749761678000004</c:v>
                </c:pt>
                <c:pt idx="608">
                  <c:v>0.99752409702</c:v>
                </c:pt>
                <c:pt idx="609">
                  <c:v>0.99757043744999996</c:v>
                </c:pt>
                <c:pt idx="610">
                  <c:v>0.99757043744999996</c:v>
                </c:pt>
                <c:pt idx="611">
                  <c:v>0.99787496028</c:v>
                </c:pt>
                <c:pt idx="612">
                  <c:v>0.99845752569000001</c:v>
                </c:pt>
                <c:pt idx="613">
                  <c:v>0.99931151361000004</c:v>
                </c:pt>
                <c:pt idx="614">
                  <c:v>1</c:v>
                </c:pt>
              </c:numCache>
            </c:numRef>
          </c:yVal>
          <c:smooth val="0"/>
        </c:ser>
        <c:ser>
          <c:idx val="1"/>
          <c:order val="1"/>
          <c:tx>
            <c:strRef>
              <c:f>Sheet3!$D$1</c:f>
              <c:strCache>
                <c:ptCount val="1"/>
                <c:pt idx="0">
                  <c:v>Killed Mutants</c:v>
                </c:pt>
              </c:strCache>
            </c:strRef>
          </c:tx>
          <c:spPr>
            <a:ln w="28575">
              <a:noFill/>
            </a:ln>
          </c:spPr>
          <c:marker>
            <c:symbol val="triangle"/>
            <c:size val="8"/>
            <c:spPr>
              <a:solidFill>
                <a:schemeClr val="accent6"/>
              </a:solidFill>
              <a:ln>
                <a:noFill/>
              </a:ln>
            </c:spPr>
          </c:marker>
          <c:yVal>
            <c:numRef>
              <c:f>Sheet3!$D$2:$D$616</c:f>
              <c:numCache>
                <c:formatCode>0%</c:formatCode>
                <c:ptCount val="615"/>
                <c:pt idx="0">
                  <c:v>0</c:v>
                </c:pt>
                <c:pt idx="1">
                  <c:v>5.5592999999999997E-2</c:v>
                </c:pt>
                <c:pt idx="2">
                  <c:v>6.4666000000000001E-2</c:v>
                </c:pt>
                <c:pt idx="3">
                  <c:v>0.13228500000000001</c:v>
                </c:pt>
                <c:pt idx="4">
                  <c:v>0.13228500000000001</c:v>
                </c:pt>
                <c:pt idx="5">
                  <c:v>0.14704900000000001</c:v>
                </c:pt>
                <c:pt idx="6">
                  <c:v>0.154806</c:v>
                </c:pt>
                <c:pt idx="7">
                  <c:v>0.160551</c:v>
                </c:pt>
                <c:pt idx="8">
                  <c:v>0.16087299999999999</c:v>
                </c:pt>
                <c:pt idx="9">
                  <c:v>0.175127</c:v>
                </c:pt>
                <c:pt idx="10">
                  <c:v>0.193971</c:v>
                </c:pt>
                <c:pt idx="11">
                  <c:v>0.194159</c:v>
                </c:pt>
                <c:pt idx="12">
                  <c:v>0.20097699999999999</c:v>
                </c:pt>
                <c:pt idx="13">
                  <c:v>0.204682</c:v>
                </c:pt>
                <c:pt idx="14">
                  <c:v>0.205594</c:v>
                </c:pt>
                <c:pt idx="15">
                  <c:v>0.20825199999999999</c:v>
                </c:pt>
                <c:pt idx="16">
                  <c:v>0.215312</c:v>
                </c:pt>
                <c:pt idx="17">
                  <c:v>0.21823699999999999</c:v>
                </c:pt>
                <c:pt idx="18">
                  <c:v>0.218613</c:v>
                </c:pt>
                <c:pt idx="19">
                  <c:v>0.22744500000000001</c:v>
                </c:pt>
                <c:pt idx="20">
                  <c:v>0.229324</c:v>
                </c:pt>
                <c:pt idx="21">
                  <c:v>0.24492</c:v>
                </c:pt>
                <c:pt idx="22">
                  <c:v>0.24508099999999999</c:v>
                </c:pt>
                <c:pt idx="23">
                  <c:v>0.25855600000000001</c:v>
                </c:pt>
                <c:pt idx="24">
                  <c:v>0.26489099999999999</c:v>
                </c:pt>
                <c:pt idx="25">
                  <c:v>0.27165600000000001</c:v>
                </c:pt>
                <c:pt idx="26">
                  <c:v>0.27318599999999998</c:v>
                </c:pt>
                <c:pt idx="27">
                  <c:v>0.27471600000000002</c:v>
                </c:pt>
                <c:pt idx="28">
                  <c:v>0.27710499999999999</c:v>
                </c:pt>
                <c:pt idx="29">
                  <c:v>0.29546600000000001</c:v>
                </c:pt>
                <c:pt idx="30">
                  <c:v>0.310498</c:v>
                </c:pt>
                <c:pt idx="31">
                  <c:v>0.319384</c:v>
                </c:pt>
                <c:pt idx="32">
                  <c:v>0.320967</c:v>
                </c:pt>
                <c:pt idx="33">
                  <c:v>0.32139699999999999</c:v>
                </c:pt>
                <c:pt idx="34">
                  <c:v>0.32400099999999998</c:v>
                </c:pt>
                <c:pt idx="35">
                  <c:v>0.32402799999999998</c:v>
                </c:pt>
                <c:pt idx="36">
                  <c:v>0.32410800000000001</c:v>
                </c:pt>
                <c:pt idx="37">
                  <c:v>0.34305999999999998</c:v>
                </c:pt>
                <c:pt idx="38">
                  <c:v>0.343113</c:v>
                </c:pt>
                <c:pt idx="39">
                  <c:v>0.34362300000000001</c:v>
                </c:pt>
                <c:pt idx="40">
                  <c:v>0.34555599999999997</c:v>
                </c:pt>
                <c:pt idx="41">
                  <c:v>0.34904600000000002</c:v>
                </c:pt>
                <c:pt idx="42">
                  <c:v>0.349717</c:v>
                </c:pt>
                <c:pt idx="43">
                  <c:v>0.35272300000000001</c:v>
                </c:pt>
                <c:pt idx="44">
                  <c:v>0.35352899999999998</c:v>
                </c:pt>
                <c:pt idx="45">
                  <c:v>0.35489799999999999</c:v>
                </c:pt>
                <c:pt idx="46">
                  <c:v>0.35521999999999998</c:v>
                </c:pt>
                <c:pt idx="47">
                  <c:v>0.35521999999999998</c:v>
                </c:pt>
                <c:pt idx="48">
                  <c:v>0.35578300000000002</c:v>
                </c:pt>
                <c:pt idx="49">
                  <c:v>0.365286</c:v>
                </c:pt>
                <c:pt idx="50">
                  <c:v>0.36907099999999998</c:v>
                </c:pt>
                <c:pt idx="51">
                  <c:v>0.37054700000000002</c:v>
                </c:pt>
                <c:pt idx="52">
                  <c:v>0.372722</c:v>
                </c:pt>
                <c:pt idx="53">
                  <c:v>0.37709700000000002</c:v>
                </c:pt>
                <c:pt idx="54">
                  <c:v>0.37736599999999998</c:v>
                </c:pt>
                <c:pt idx="55">
                  <c:v>0.3775</c:v>
                </c:pt>
                <c:pt idx="56">
                  <c:v>0.378386</c:v>
                </c:pt>
                <c:pt idx="57">
                  <c:v>0.38783499999999999</c:v>
                </c:pt>
                <c:pt idx="58">
                  <c:v>0.388345</c:v>
                </c:pt>
                <c:pt idx="59">
                  <c:v>0.39000899999999999</c:v>
                </c:pt>
                <c:pt idx="60">
                  <c:v>0.39068000000000003</c:v>
                </c:pt>
                <c:pt idx="61">
                  <c:v>0.39094800000000002</c:v>
                </c:pt>
                <c:pt idx="62">
                  <c:v>0.39094800000000002</c:v>
                </c:pt>
                <c:pt idx="63">
                  <c:v>0.39191500000000001</c:v>
                </c:pt>
                <c:pt idx="64">
                  <c:v>0.39202199999999998</c:v>
                </c:pt>
                <c:pt idx="65">
                  <c:v>0.39508199999999999</c:v>
                </c:pt>
                <c:pt idx="66">
                  <c:v>0.39508199999999999</c:v>
                </c:pt>
                <c:pt idx="67">
                  <c:v>0.39575300000000002</c:v>
                </c:pt>
                <c:pt idx="68">
                  <c:v>0.39768599999999998</c:v>
                </c:pt>
                <c:pt idx="69">
                  <c:v>0.397901</c:v>
                </c:pt>
                <c:pt idx="70">
                  <c:v>0.39838400000000002</c:v>
                </c:pt>
                <c:pt idx="71">
                  <c:v>0.40203499999999998</c:v>
                </c:pt>
                <c:pt idx="72">
                  <c:v>0.40675899999999998</c:v>
                </c:pt>
                <c:pt idx="73">
                  <c:v>0.409578</c:v>
                </c:pt>
                <c:pt idx="74">
                  <c:v>0.40979199999999999</c:v>
                </c:pt>
                <c:pt idx="75">
                  <c:v>0.410437</c:v>
                </c:pt>
                <c:pt idx="76">
                  <c:v>0.41054400000000002</c:v>
                </c:pt>
                <c:pt idx="77">
                  <c:v>0.412047</c:v>
                </c:pt>
                <c:pt idx="78">
                  <c:v>0.416987</c:v>
                </c:pt>
                <c:pt idx="79">
                  <c:v>0.41744300000000001</c:v>
                </c:pt>
                <c:pt idx="80">
                  <c:v>0.41798000000000002</c:v>
                </c:pt>
                <c:pt idx="81">
                  <c:v>0.41846299999999997</c:v>
                </c:pt>
                <c:pt idx="82">
                  <c:v>0.42372399999999999</c:v>
                </c:pt>
                <c:pt idx="83">
                  <c:v>0.43107899999999999</c:v>
                </c:pt>
                <c:pt idx="84">
                  <c:v>0.43231399999999998</c:v>
                </c:pt>
                <c:pt idx="85">
                  <c:v>0.43231399999999998</c:v>
                </c:pt>
                <c:pt idx="86">
                  <c:v>0.43306600000000001</c:v>
                </c:pt>
                <c:pt idx="87">
                  <c:v>0.44262200000000002</c:v>
                </c:pt>
                <c:pt idx="88">
                  <c:v>0.44262200000000002</c:v>
                </c:pt>
                <c:pt idx="89">
                  <c:v>0.44434000000000001</c:v>
                </c:pt>
                <c:pt idx="90">
                  <c:v>0.44530599999999998</c:v>
                </c:pt>
                <c:pt idx="91">
                  <c:v>0.44662200000000002</c:v>
                </c:pt>
                <c:pt idx="92">
                  <c:v>0.44667499999999999</c:v>
                </c:pt>
                <c:pt idx="93">
                  <c:v>0.44705099999999998</c:v>
                </c:pt>
                <c:pt idx="94">
                  <c:v>0.44705099999999998</c:v>
                </c:pt>
                <c:pt idx="95">
                  <c:v>0.448716</c:v>
                </c:pt>
                <c:pt idx="96">
                  <c:v>0.45059500000000002</c:v>
                </c:pt>
                <c:pt idx="97">
                  <c:v>0.451131</c:v>
                </c:pt>
                <c:pt idx="98">
                  <c:v>0.45161499999999999</c:v>
                </c:pt>
                <c:pt idx="99">
                  <c:v>0.45190999999999998</c:v>
                </c:pt>
                <c:pt idx="100">
                  <c:v>0.452125</c:v>
                </c:pt>
                <c:pt idx="101">
                  <c:v>0.45416499999999999</c:v>
                </c:pt>
                <c:pt idx="102">
                  <c:v>0.45620500000000003</c:v>
                </c:pt>
                <c:pt idx="103">
                  <c:v>0.45977499999999999</c:v>
                </c:pt>
                <c:pt idx="104">
                  <c:v>0.46012399999999998</c:v>
                </c:pt>
                <c:pt idx="105">
                  <c:v>0.46057999999999999</c:v>
                </c:pt>
                <c:pt idx="106">
                  <c:v>0.46087600000000001</c:v>
                </c:pt>
                <c:pt idx="107">
                  <c:v>0.46127800000000002</c:v>
                </c:pt>
                <c:pt idx="108">
                  <c:v>0.46479500000000001</c:v>
                </c:pt>
                <c:pt idx="109">
                  <c:v>0.46495599999999998</c:v>
                </c:pt>
                <c:pt idx="110">
                  <c:v>0.46573399999999998</c:v>
                </c:pt>
                <c:pt idx="111">
                  <c:v>0.46621699999999999</c:v>
                </c:pt>
                <c:pt idx="112">
                  <c:v>0.466754</c:v>
                </c:pt>
                <c:pt idx="113">
                  <c:v>0.46715699999999999</c:v>
                </c:pt>
                <c:pt idx="114">
                  <c:v>0.47088799999999997</c:v>
                </c:pt>
                <c:pt idx="115">
                  <c:v>0.47222999999999998</c:v>
                </c:pt>
                <c:pt idx="116">
                  <c:v>0.47282099999999999</c:v>
                </c:pt>
                <c:pt idx="117">
                  <c:v>0.473331</c:v>
                </c:pt>
                <c:pt idx="118">
                  <c:v>0.47392200000000001</c:v>
                </c:pt>
                <c:pt idx="119">
                  <c:v>0.47566599999999998</c:v>
                </c:pt>
                <c:pt idx="120">
                  <c:v>0.47569299999999998</c:v>
                </c:pt>
                <c:pt idx="121">
                  <c:v>0.47639100000000001</c:v>
                </c:pt>
                <c:pt idx="122">
                  <c:v>0.47649900000000001</c:v>
                </c:pt>
                <c:pt idx="123">
                  <c:v>0.47663299999999997</c:v>
                </c:pt>
                <c:pt idx="124">
                  <c:v>0.47851199999999999</c:v>
                </c:pt>
                <c:pt idx="125">
                  <c:v>0.47877999999999998</c:v>
                </c:pt>
                <c:pt idx="126">
                  <c:v>0.47939799999999999</c:v>
                </c:pt>
                <c:pt idx="127">
                  <c:v>0.47947800000000002</c:v>
                </c:pt>
                <c:pt idx="128">
                  <c:v>0.48092800000000002</c:v>
                </c:pt>
                <c:pt idx="129">
                  <c:v>0.48259200000000002</c:v>
                </c:pt>
                <c:pt idx="130">
                  <c:v>0.48288700000000001</c:v>
                </c:pt>
                <c:pt idx="131">
                  <c:v>0.483209</c:v>
                </c:pt>
                <c:pt idx="132">
                  <c:v>0.483209</c:v>
                </c:pt>
                <c:pt idx="133">
                  <c:v>0.483263</c:v>
                </c:pt>
                <c:pt idx="134">
                  <c:v>0.48390699999999998</c:v>
                </c:pt>
                <c:pt idx="135">
                  <c:v>0.48390699999999998</c:v>
                </c:pt>
                <c:pt idx="136">
                  <c:v>0.484149</c:v>
                </c:pt>
                <c:pt idx="137">
                  <c:v>0.484176</c:v>
                </c:pt>
                <c:pt idx="138">
                  <c:v>0.48444399999999999</c:v>
                </c:pt>
                <c:pt idx="139">
                  <c:v>0.48648400000000003</c:v>
                </c:pt>
                <c:pt idx="140">
                  <c:v>0.48879299999999998</c:v>
                </c:pt>
                <c:pt idx="141">
                  <c:v>0.48879299999999998</c:v>
                </c:pt>
                <c:pt idx="142">
                  <c:v>0.48908800000000002</c:v>
                </c:pt>
                <c:pt idx="143">
                  <c:v>0.48935699999999999</c:v>
                </c:pt>
                <c:pt idx="144">
                  <c:v>0.48970599999999997</c:v>
                </c:pt>
                <c:pt idx="145">
                  <c:v>0.489786</c:v>
                </c:pt>
                <c:pt idx="146">
                  <c:v>0.49042999999999998</c:v>
                </c:pt>
                <c:pt idx="147">
                  <c:v>0.49096699999999999</c:v>
                </c:pt>
                <c:pt idx="148">
                  <c:v>0.49099399999999999</c:v>
                </c:pt>
                <c:pt idx="149">
                  <c:v>0.49212099999999998</c:v>
                </c:pt>
                <c:pt idx="150">
                  <c:v>0.492309</c:v>
                </c:pt>
                <c:pt idx="151">
                  <c:v>0.49273899999999998</c:v>
                </c:pt>
                <c:pt idx="152">
                  <c:v>0.49510100000000001</c:v>
                </c:pt>
                <c:pt idx="153">
                  <c:v>0.49612099999999998</c:v>
                </c:pt>
                <c:pt idx="154">
                  <c:v>0.496282</c:v>
                </c:pt>
                <c:pt idx="155">
                  <c:v>0.496336</c:v>
                </c:pt>
                <c:pt idx="156">
                  <c:v>0.49746299999999999</c:v>
                </c:pt>
                <c:pt idx="157">
                  <c:v>0.49762400000000001</c:v>
                </c:pt>
                <c:pt idx="158">
                  <c:v>0.498859</c:v>
                </c:pt>
                <c:pt idx="159">
                  <c:v>0.49985200000000002</c:v>
                </c:pt>
                <c:pt idx="160">
                  <c:v>0.49998700000000001</c:v>
                </c:pt>
                <c:pt idx="161">
                  <c:v>0.50425500000000001</c:v>
                </c:pt>
                <c:pt idx="162">
                  <c:v>0.50981100000000001</c:v>
                </c:pt>
                <c:pt idx="163">
                  <c:v>0.50989200000000001</c:v>
                </c:pt>
                <c:pt idx="164">
                  <c:v>0.50999899999999998</c:v>
                </c:pt>
                <c:pt idx="165">
                  <c:v>0.51093900000000003</c:v>
                </c:pt>
                <c:pt idx="166">
                  <c:v>0.51324700000000001</c:v>
                </c:pt>
                <c:pt idx="167">
                  <c:v>0.51356900000000005</c:v>
                </c:pt>
                <c:pt idx="168">
                  <c:v>0.51424000000000003</c:v>
                </c:pt>
                <c:pt idx="169">
                  <c:v>0.51429400000000003</c:v>
                </c:pt>
                <c:pt idx="170">
                  <c:v>0.51434800000000003</c:v>
                </c:pt>
                <c:pt idx="171">
                  <c:v>0.51450899999999999</c:v>
                </c:pt>
                <c:pt idx="172">
                  <c:v>0.51450899999999999</c:v>
                </c:pt>
                <c:pt idx="173">
                  <c:v>0.51453599999999999</c:v>
                </c:pt>
                <c:pt idx="174">
                  <c:v>0.51464299999999996</c:v>
                </c:pt>
                <c:pt idx="175">
                  <c:v>0.52325999999999995</c:v>
                </c:pt>
                <c:pt idx="176">
                  <c:v>0.52336700000000003</c:v>
                </c:pt>
                <c:pt idx="177">
                  <c:v>0.52419899999999997</c:v>
                </c:pt>
                <c:pt idx="178">
                  <c:v>0.52484399999999998</c:v>
                </c:pt>
                <c:pt idx="179">
                  <c:v>0.52524599999999999</c:v>
                </c:pt>
                <c:pt idx="180">
                  <c:v>0.52543399999999996</c:v>
                </c:pt>
                <c:pt idx="181">
                  <c:v>0.52551499999999995</c:v>
                </c:pt>
                <c:pt idx="182">
                  <c:v>0.525756</c:v>
                </c:pt>
                <c:pt idx="183">
                  <c:v>0.52650799999999998</c:v>
                </c:pt>
                <c:pt idx="184">
                  <c:v>0.52688400000000002</c:v>
                </c:pt>
                <c:pt idx="185">
                  <c:v>0.52712499999999995</c:v>
                </c:pt>
                <c:pt idx="186">
                  <c:v>0.52717899999999995</c:v>
                </c:pt>
                <c:pt idx="187">
                  <c:v>0.52720599999999995</c:v>
                </c:pt>
                <c:pt idx="188">
                  <c:v>0.52720599999999995</c:v>
                </c:pt>
                <c:pt idx="189">
                  <c:v>0.52736700000000003</c:v>
                </c:pt>
                <c:pt idx="190">
                  <c:v>0.52768899999999996</c:v>
                </c:pt>
                <c:pt idx="191">
                  <c:v>0.53083000000000002</c:v>
                </c:pt>
                <c:pt idx="192">
                  <c:v>0.53088299999999999</c:v>
                </c:pt>
                <c:pt idx="193">
                  <c:v>0.53201100000000001</c:v>
                </c:pt>
                <c:pt idx="194">
                  <c:v>0.53579600000000005</c:v>
                </c:pt>
                <c:pt idx="195">
                  <c:v>0.54607700000000003</c:v>
                </c:pt>
                <c:pt idx="196">
                  <c:v>0.54642599999999997</c:v>
                </c:pt>
                <c:pt idx="197">
                  <c:v>0.54645299999999997</c:v>
                </c:pt>
                <c:pt idx="198">
                  <c:v>0.54819700000000005</c:v>
                </c:pt>
                <c:pt idx="199">
                  <c:v>0.54822400000000004</c:v>
                </c:pt>
                <c:pt idx="200">
                  <c:v>0.55015700000000001</c:v>
                </c:pt>
                <c:pt idx="201">
                  <c:v>0.55515000000000003</c:v>
                </c:pt>
                <c:pt idx="202">
                  <c:v>0.55574000000000001</c:v>
                </c:pt>
                <c:pt idx="203">
                  <c:v>0.55574000000000001</c:v>
                </c:pt>
                <c:pt idx="204">
                  <c:v>0.55603599999999997</c:v>
                </c:pt>
                <c:pt idx="205">
                  <c:v>0.55676099999999995</c:v>
                </c:pt>
                <c:pt idx="206">
                  <c:v>0.55681400000000003</c:v>
                </c:pt>
                <c:pt idx="207">
                  <c:v>0.55855900000000003</c:v>
                </c:pt>
                <c:pt idx="208">
                  <c:v>0.55871999999999999</c:v>
                </c:pt>
                <c:pt idx="209">
                  <c:v>0.55995499999999998</c:v>
                </c:pt>
                <c:pt idx="210">
                  <c:v>0.56016999999999995</c:v>
                </c:pt>
                <c:pt idx="211">
                  <c:v>0.56110899999999997</c:v>
                </c:pt>
                <c:pt idx="212">
                  <c:v>0.56113599999999997</c:v>
                </c:pt>
                <c:pt idx="213">
                  <c:v>0.56191400000000002</c:v>
                </c:pt>
                <c:pt idx="214">
                  <c:v>0.56212899999999999</c:v>
                </c:pt>
                <c:pt idx="215">
                  <c:v>0.56312200000000001</c:v>
                </c:pt>
                <c:pt idx="216">
                  <c:v>0.56422300000000003</c:v>
                </c:pt>
                <c:pt idx="217">
                  <c:v>0.56575299999999995</c:v>
                </c:pt>
                <c:pt idx="218">
                  <c:v>0.56677299999999997</c:v>
                </c:pt>
                <c:pt idx="219">
                  <c:v>0.56677299999999997</c:v>
                </c:pt>
                <c:pt idx="220">
                  <c:v>0.56803499999999996</c:v>
                </c:pt>
                <c:pt idx="221">
                  <c:v>0.568384</c:v>
                </c:pt>
                <c:pt idx="222">
                  <c:v>0.57114900000000002</c:v>
                </c:pt>
                <c:pt idx="223">
                  <c:v>0.57114900000000002</c:v>
                </c:pt>
                <c:pt idx="224">
                  <c:v>0.57163200000000003</c:v>
                </c:pt>
                <c:pt idx="225">
                  <c:v>0.57195399999999996</c:v>
                </c:pt>
                <c:pt idx="226">
                  <c:v>0.57259800000000005</c:v>
                </c:pt>
                <c:pt idx="227">
                  <c:v>0.573967</c:v>
                </c:pt>
                <c:pt idx="228">
                  <c:v>0.57423599999999997</c:v>
                </c:pt>
                <c:pt idx="229">
                  <c:v>0.57431600000000005</c:v>
                </c:pt>
                <c:pt idx="230">
                  <c:v>0.57431600000000005</c:v>
                </c:pt>
                <c:pt idx="231">
                  <c:v>0.57479899999999995</c:v>
                </c:pt>
                <c:pt idx="232">
                  <c:v>0.57520199999999999</c:v>
                </c:pt>
                <c:pt idx="233">
                  <c:v>0.577403</c:v>
                </c:pt>
                <c:pt idx="234">
                  <c:v>0.57863799999999999</c:v>
                </c:pt>
                <c:pt idx="235">
                  <c:v>0.57869199999999998</c:v>
                </c:pt>
                <c:pt idx="236">
                  <c:v>0.57869199999999998</c:v>
                </c:pt>
                <c:pt idx="237">
                  <c:v>0.57869199999999998</c:v>
                </c:pt>
                <c:pt idx="238">
                  <c:v>0.57898700000000003</c:v>
                </c:pt>
                <c:pt idx="239">
                  <c:v>0.579148</c:v>
                </c:pt>
                <c:pt idx="240">
                  <c:v>0.57930899999999996</c:v>
                </c:pt>
                <c:pt idx="241">
                  <c:v>0.583175</c:v>
                </c:pt>
                <c:pt idx="242">
                  <c:v>0.58320099999999997</c:v>
                </c:pt>
                <c:pt idx="243">
                  <c:v>0.58344300000000004</c:v>
                </c:pt>
                <c:pt idx="244">
                  <c:v>0.58454399999999995</c:v>
                </c:pt>
                <c:pt idx="245">
                  <c:v>0.58454399999999995</c:v>
                </c:pt>
                <c:pt idx="246">
                  <c:v>0.58545599999999998</c:v>
                </c:pt>
                <c:pt idx="247">
                  <c:v>0.59085200000000004</c:v>
                </c:pt>
                <c:pt idx="248">
                  <c:v>0.59214</c:v>
                </c:pt>
                <c:pt idx="249">
                  <c:v>0.59214</c:v>
                </c:pt>
                <c:pt idx="250">
                  <c:v>0.59278399999999998</c:v>
                </c:pt>
                <c:pt idx="251">
                  <c:v>0.59281099999999998</c:v>
                </c:pt>
                <c:pt idx="252">
                  <c:v>0.59283799999999998</c:v>
                </c:pt>
                <c:pt idx="253">
                  <c:v>0.59342899999999998</c:v>
                </c:pt>
                <c:pt idx="254">
                  <c:v>0.59640800000000005</c:v>
                </c:pt>
                <c:pt idx="255">
                  <c:v>0.60902500000000004</c:v>
                </c:pt>
                <c:pt idx="256">
                  <c:v>0.60910500000000001</c:v>
                </c:pt>
                <c:pt idx="257">
                  <c:v>0.60913200000000001</c:v>
                </c:pt>
                <c:pt idx="258">
                  <c:v>0.61017900000000003</c:v>
                </c:pt>
                <c:pt idx="259">
                  <c:v>0.61074300000000004</c:v>
                </c:pt>
                <c:pt idx="260">
                  <c:v>0.61482300000000001</c:v>
                </c:pt>
                <c:pt idx="261">
                  <c:v>0.61785599999999996</c:v>
                </c:pt>
                <c:pt idx="262">
                  <c:v>0.62153400000000003</c:v>
                </c:pt>
                <c:pt idx="263">
                  <c:v>0.62180199999999997</c:v>
                </c:pt>
                <c:pt idx="264">
                  <c:v>0.62220500000000001</c:v>
                </c:pt>
                <c:pt idx="265">
                  <c:v>0.62244699999999997</c:v>
                </c:pt>
                <c:pt idx="266">
                  <c:v>0.62341299999999999</c:v>
                </c:pt>
                <c:pt idx="267">
                  <c:v>0.62376200000000004</c:v>
                </c:pt>
                <c:pt idx="268">
                  <c:v>0.62416400000000005</c:v>
                </c:pt>
                <c:pt idx="269">
                  <c:v>0.62446000000000002</c:v>
                </c:pt>
                <c:pt idx="270">
                  <c:v>0.62504999999999999</c:v>
                </c:pt>
                <c:pt idx="271">
                  <c:v>0.625641</c:v>
                </c:pt>
                <c:pt idx="272">
                  <c:v>0.62572099999999997</c:v>
                </c:pt>
                <c:pt idx="273">
                  <c:v>0.62676799999999999</c:v>
                </c:pt>
                <c:pt idx="274">
                  <c:v>0.62859399999999999</c:v>
                </c:pt>
                <c:pt idx="275">
                  <c:v>0.63082199999999999</c:v>
                </c:pt>
                <c:pt idx="276">
                  <c:v>0.63146599999999997</c:v>
                </c:pt>
                <c:pt idx="277">
                  <c:v>0.63194899999999998</c:v>
                </c:pt>
                <c:pt idx="278">
                  <c:v>0.632969</c:v>
                </c:pt>
                <c:pt idx="279">
                  <c:v>0.63350600000000001</c:v>
                </c:pt>
                <c:pt idx="280">
                  <c:v>0.63490199999999997</c:v>
                </c:pt>
                <c:pt idx="281">
                  <c:v>0.63557300000000005</c:v>
                </c:pt>
                <c:pt idx="282">
                  <c:v>0.636459</c:v>
                </c:pt>
                <c:pt idx="283">
                  <c:v>0.64123699999999995</c:v>
                </c:pt>
                <c:pt idx="284">
                  <c:v>0.64147900000000002</c:v>
                </c:pt>
                <c:pt idx="285">
                  <c:v>0.64158599999999999</c:v>
                </c:pt>
                <c:pt idx="286">
                  <c:v>0.64346499999999995</c:v>
                </c:pt>
                <c:pt idx="287">
                  <c:v>0.64357200000000003</c:v>
                </c:pt>
                <c:pt idx="288">
                  <c:v>0.64467300000000005</c:v>
                </c:pt>
                <c:pt idx="289">
                  <c:v>0.64542500000000003</c:v>
                </c:pt>
                <c:pt idx="290">
                  <c:v>0.64657900000000001</c:v>
                </c:pt>
                <c:pt idx="291">
                  <c:v>0.64741099999999996</c:v>
                </c:pt>
                <c:pt idx="292">
                  <c:v>0.65071299999999999</c:v>
                </c:pt>
                <c:pt idx="293">
                  <c:v>0.65178599999999998</c:v>
                </c:pt>
                <c:pt idx="294">
                  <c:v>0.65229599999999999</c:v>
                </c:pt>
                <c:pt idx="295">
                  <c:v>0.65385300000000002</c:v>
                </c:pt>
                <c:pt idx="296">
                  <c:v>0.65492700000000004</c:v>
                </c:pt>
                <c:pt idx="297">
                  <c:v>0.65543700000000005</c:v>
                </c:pt>
                <c:pt idx="298">
                  <c:v>0.65570600000000001</c:v>
                </c:pt>
                <c:pt idx="299">
                  <c:v>0.65616200000000002</c:v>
                </c:pt>
                <c:pt idx="300">
                  <c:v>0.65616200000000002</c:v>
                </c:pt>
                <c:pt idx="301">
                  <c:v>0.65629599999999999</c:v>
                </c:pt>
                <c:pt idx="302">
                  <c:v>0.65755799999999998</c:v>
                </c:pt>
                <c:pt idx="303">
                  <c:v>0.65804099999999999</c:v>
                </c:pt>
                <c:pt idx="304">
                  <c:v>0.65804099999999999</c:v>
                </c:pt>
                <c:pt idx="305">
                  <c:v>0.658524</c:v>
                </c:pt>
                <c:pt idx="306">
                  <c:v>0.66684600000000005</c:v>
                </c:pt>
                <c:pt idx="307">
                  <c:v>0.66837599999999997</c:v>
                </c:pt>
                <c:pt idx="308">
                  <c:v>0.66864400000000002</c:v>
                </c:pt>
                <c:pt idx="309">
                  <c:v>0.67149000000000003</c:v>
                </c:pt>
                <c:pt idx="310">
                  <c:v>0.67562299999999997</c:v>
                </c:pt>
                <c:pt idx="311">
                  <c:v>0.67573099999999997</c:v>
                </c:pt>
                <c:pt idx="312">
                  <c:v>0.67645599999999995</c:v>
                </c:pt>
                <c:pt idx="313">
                  <c:v>0.67696599999999996</c:v>
                </c:pt>
                <c:pt idx="314">
                  <c:v>0.67699200000000004</c:v>
                </c:pt>
                <c:pt idx="315">
                  <c:v>0.68096500000000004</c:v>
                </c:pt>
                <c:pt idx="316">
                  <c:v>0.68096500000000004</c:v>
                </c:pt>
                <c:pt idx="317">
                  <c:v>0.68155600000000005</c:v>
                </c:pt>
                <c:pt idx="318">
                  <c:v>0.68305899999999997</c:v>
                </c:pt>
                <c:pt idx="319">
                  <c:v>0.684697</c:v>
                </c:pt>
                <c:pt idx="320">
                  <c:v>0.68974299999999999</c:v>
                </c:pt>
                <c:pt idx="321">
                  <c:v>0.71457300000000001</c:v>
                </c:pt>
                <c:pt idx="322">
                  <c:v>0.71594199999999997</c:v>
                </c:pt>
                <c:pt idx="323">
                  <c:v>0.71626400000000001</c:v>
                </c:pt>
                <c:pt idx="324">
                  <c:v>0.71631800000000001</c:v>
                </c:pt>
                <c:pt idx="325">
                  <c:v>0.71714999999999995</c:v>
                </c:pt>
                <c:pt idx="326">
                  <c:v>0.72407600000000005</c:v>
                </c:pt>
                <c:pt idx="327">
                  <c:v>0.72458599999999995</c:v>
                </c:pt>
                <c:pt idx="328">
                  <c:v>0.72633099999999995</c:v>
                </c:pt>
                <c:pt idx="329">
                  <c:v>0.72681399999999996</c:v>
                </c:pt>
                <c:pt idx="330">
                  <c:v>0.72745800000000005</c:v>
                </c:pt>
                <c:pt idx="331">
                  <c:v>0.72788799999999998</c:v>
                </c:pt>
                <c:pt idx="332">
                  <c:v>0.72812900000000003</c:v>
                </c:pt>
                <c:pt idx="333">
                  <c:v>0.72866600000000004</c:v>
                </c:pt>
                <c:pt idx="334">
                  <c:v>0.7288</c:v>
                </c:pt>
                <c:pt idx="335">
                  <c:v>0.72901499999999997</c:v>
                </c:pt>
                <c:pt idx="336">
                  <c:v>0.72957899999999998</c:v>
                </c:pt>
                <c:pt idx="337">
                  <c:v>0.73038400000000003</c:v>
                </c:pt>
                <c:pt idx="338">
                  <c:v>0.73046500000000003</c:v>
                </c:pt>
                <c:pt idx="339">
                  <c:v>0.73067899999999997</c:v>
                </c:pt>
                <c:pt idx="340">
                  <c:v>0.733927</c:v>
                </c:pt>
                <c:pt idx="341">
                  <c:v>0.73484000000000005</c:v>
                </c:pt>
                <c:pt idx="342">
                  <c:v>0.73502800000000001</c:v>
                </c:pt>
                <c:pt idx="343">
                  <c:v>0.73572599999999999</c:v>
                </c:pt>
                <c:pt idx="344">
                  <c:v>0.73827600000000004</c:v>
                </c:pt>
                <c:pt idx="345">
                  <c:v>0.74061100000000002</c:v>
                </c:pt>
                <c:pt idx="346">
                  <c:v>0.74077300000000001</c:v>
                </c:pt>
                <c:pt idx="347">
                  <c:v>0.74184600000000001</c:v>
                </c:pt>
                <c:pt idx="348">
                  <c:v>0.741954</c:v>
                </c:pt>
                <c:pt idx="349">
                  <c:v>0.743645</c:v>
                </c:pt>
                <c:pt idx="350">
                  <c:v>0.74759100000000001</c:v>
                </c:pt>
                <c:pt idx="351">
                  <c:v>0.74764399999999998</c:v>
                </c:pt>
                <c:pt idx="352">
                  <c:v>0.74764399999999998</c:v>
                </c:pt>
                <c:pt idx="353">
                  <c:v>0.74968500000000005</c:v>
                </c:pt>
                <c:pt idx="354">
                  <c:v>0.75116099999999997</c:v>
                </c:pt>
                <c:pt idx="355">
                  <c:v>0.75220799999999999</c:v>
                </c:pt>
                <c:pt idx="356">
                  <c:v>0.75349600000000005</c:v>
                </c:pt>
                <c:pt idx="357">
                  <c:v>0.75349600000000005</c:v>
                </c:pt>
                <c:pt idx="358">
                  <c:v>0.75357700000000005</c:v>
                </c:pt>
                <c:pt idx="359">
                  <c:v>0.75357700000000005</c:v>
                </c:pt>
                <c:pt idx="360">
                  <c:v>0.75360400000000005</c:v>
                </c:pt>
                <c:pt idx="361">
                  <c:v>0.75384499999999999</c:v>
                </c:pt>
                <c:pt idx="362">
                  <c:v>0.75384499999999999</c:v>
                </c:pt>
                <c:pt idx="363">
                  <c:v>0.75397999999999998</c:v>
                </c:pt>
                <c:pt idx="364">
                  <c:v>0.75400599999999995</c:v>
                </c:pt>
                <c:pt idx="365">
                  <c:v>0.75685199999999997</c:v>
                </c:pt>
                <c:pt idx="366">
                  <c:v>0.758328</c:v>
                </c:pt>
                <c:pt idx="367">
                  <c:v>0.758382</c:v>
                </c:pt>
                <c:pt idx="368">
                  <c:v>0.758382</c:v>
                </c:pt>
                <c:pt idx="369">
                  <c:v>0.75856999999999997</c:v>
                </c:pt>
                <c:pt idx="370">
                  <c:v>0.760073</c:v>
                </c:pt>
                <c:pt idx="371">
                  <c:v>0.76055600000000001</c:v>
                </c:pt>
                <c:pt idx="372">
                  <c:v>0.76200599999999996</c:v>
                </c:pt>
                <c:pt idx="373">
                  <c:v>0.76345499999999999</c:v>
                </c:pt>
                <c:pt idx="374">
                  <c:v>0.76377700000000004</c:v>
                </c:pt>
                <c:pt idx="375">
                  <c:v>0.76377700000000004</c:v>
                </c:pt>
                <c:pt idx="376">
                  <c:v>0.76487799999999995</c:v>
                </c:pt>
                <c:pt idx="377">
                  <c:v>0.76490499999999995</c:v>
                </c:pt>
                <c:pt idx="378">
                  <c:v>0.76495899999999994</c:v>
                </c:pt>
                <c:pt idx="379">
                  <c:v>0.76646199999999998</c:v>
                </c:pt>
                <c:pt idx="380">
                  <c:v>0.76656899999999994</c:v>
                </c:pt>
                <c:pt idx="381">
                  <c:v>0.76675700000000002</c:v>
                </c:pt>
                <c:pt idx="382">
                  <c:v>0.767374</c:v>
                </c:pt>
                <c:pt idx="383">
                  <c:v>0.767374</c:v>
                </c:pt>
                <c:pt idx="384">
                  <c:v>0.76791100000000001</c:v>
                </c:pt>
                <c:pt idx="385">
                  <c:v>0.77011200000000002</c:v>
                </c:pt>
                <c:pt idx="386">
                  <c:v>0.77370899999999998</c:v>
                </c:pt>
                <c:pt idx="387">
                  <c:v>0.77494399999999997</c:v>
                </c:pt>
                <c:pt idx="388">
                  <c:v>0.77639400000000003</c:v>
                </c:pt>
                <c:pt idx="389">
                  <c:v>0.77674299999999996</c:v>
                </c:pt>
                <c:pt idx="390">
                  <c:v>0.77733300000000005</c:v>
                </c:pt>
                <c:pt idx="391">
                  <c:v>0.77744100000000005</c:v>
                </c:pt>
                <c:pt idx="392">
                  <c:v>0.77749400000000002</c:v>
                </c:pt>
                <c:pt idx="393">
                  <c:v>0.77749400000000002</c:v>
                </c:pt>
                <c:pt idx="394">
                  <c:v>0.77770899999999998</c:v>
                </c:pt>
                <c:pt idx="395">
                  <c:v>0.77886299999999997</c:v>
                </c:pt>
                <c:pt idx="396">
                  <c:v>0.78326600000000002</c:v>
                </c:pt>
                <c:pt idx="397">
                  <c:v>0.78372200000000003</c:v>
                </c:pt>
                <c:pt idx="398">
                  <c:v>0.78581599999999996</c:v>
                </c:pt>
                <c:pt idx="399">
                  <c:v>0.78648700000000005</c:v>
                </c:pt>
                <c:pt idx="400">
                  <c:v>0.78831200000000001</c:v>
                </c:pt>
                <c:pt idx="401">
                  <c:v>0.78839300000000001</c:v>
                </c:pt>
                <c:pt idx="402">
                  <c:v>0.78922499999999995</c:v>
                </c:pt>
                <c:pt idx="403">
                  <c:v>0.78922499999999995</c:v>
                </c:pt>
                <c:pt idx="404">
                  <c:v>0.78968099999999997</c:v>
                </c:pt>
                <c:pt idx="405">
                  <c:v>0.79035200000000005</c:v>
                </c:pt>
                <c:pt idx="406">
                  <c:v>0.79062100000000002</c:v>
                </c:pt>
                <c:pt idx="407">
                  <c:v>0.79062100000000002</c:v>
                </c:pt>
                <c:pt idx="408">
                  <c:v>0.79282200000000003</c:v>
                </c:pt>
                <c:pt idx="409">
                  <c:v>0.79284900000000003</c:v>
                </c:pt>
                <c:pt idx="410">
                  <c:v>0.79300999999999999</c:v>
                </c:pt>
                <c:pt idx="411">
                  <c:v>0.79448600000000003</c:v>
                </c:pt>
                <c:pt idx="412">
                  <c:v>0.79505000000000003</c:v>
                </c:pt>
                <c:pt idx="413">
                  <c:v>0.79717099999999996</c:v>
                </c:pt>
                <c:pt idx="414">
                  <c:v>0.79752000000000001</c:v>
                </c:pt>
                <c:pt idx="415">
                  <c:v>0.79805700000000002</c:v>
                </c:pt>
                <c:pt idx="416">
                  <c:v>0.80720999999999998</c:v>
                </c:pt>
                <c:pt idx="417">
                  <c:v>0.80785399999999996</c:v>
                </c:pt>
                <c:pt idx="418">
                  <c:v>0.80847199999999997</c:v>
                </c:pt>
                <c:pt idx="419">
                  <c:v>0.80857900000000005</c:v>
                </c:pt>
                <c:pt idx="420">
                  <c:v>0.80922300000000003</c:v>
                </c:pt>
                <c:pt idx="421">
                  <c:v>0.80946499999999999</c:v>
                </c:pt>
                <c:pt idx="422">
                  <c:v>0.81072699999999998</c:v>
                </c:pt>
                <c:pt idx="423">
                  <c:v>0.81343799999999999</c:v>
                </c:pt>
                <c:pt idx="424">
                  <c:v>0.81354499999999996</c:v>
                </c:pt>
                <c:pt idx="425">
                  <c:v>0.81365299999999996</c:v>
                </c:pt>
                <c:pt idx="426">
                  <c:v>0.81381400000000004</c:v>
                </c:pt>
                <c:pt idx="427">
                  <c:v>0.814002</c:v>
                </c:pt>
                <c:pt idx="428">
                  <c:v>0.82095399999999996</c:v>
                </c:pt>
                <c:pt idx="429">
                  <c:v>0.82374599999999998</c:v>
                </c:pt>
                <c:pt idx="430">
                  <c:v>0.82377299999999998</c:v>
                </c:pt>
                <c:pt idx="431">
                  <c:v>0.82393400000000006</c:v>
                </c:pt>
                <c:pt idx="432">
                  <c:v>0.82420199999999999</c:v>
                </c:pt>
                <c:pt idx="433">
                  <c:v>0.82449700000000004</c:v>
                </c:pt>
                <c:pt idx="434">
                  <c:v>0.82452400000000003</c:v>
                </c:pt>
                <c:pt idx="435">
                  <c:v>0.824766</c:v>
                </c:pt>
                <c:pt idx="436">
                  <c:v>0.82498099999999996</c:v>
                </c:pt>
                <c:pt idx="437">
                  <c:v>0.82610799999999995</c:v>
                </c:pt>
                <c:pt idx="438">
                  <c:v>0.82779899999999995</c:v>
                </c:pt>
                <c:pt idx="439">
                  <c:v>0.82779899999999995</c:v>
                </c:pt>
                <c:pt idx="440">
                  <c:v>0.82881899999999997</c:v>
                </c:pt>
                <c:pt idx="441">
                  <c:v>0.82881899999999997</c:v>
                </c:pt>
                <c:pt idx="442">
                  <c:v>0.83931500000000003</c:v>
                </c:pt>
                <c:pt idx="443">
                  <c:v>0.84089899999999995</c:v>
                </c:pt>
                <c:pt idx="444">
                  <c:v>0.84148900000000004</c:v>
                </c:pt>
                <c:pt idx="445">
                  <c:v>0.84218700000000002</c:v>
                </c:pt>
                <c:pt idx="446">
                  <c:v>0.84229500000000002</c:v>
                </c:pt>
                <c:pt idx="447">
                  <c:v>0.84575699999999998</c:v>
                </c:pt>
                <c:pt idx="448">
                  <c:v>0.84586499999999998</c:v>
                </c:pt>
                <c:pt idx="449">
                  <c:v>0.84771700000000005</c:v>
                </c:pt>
                <c:pt idx="450">
                  <c:v>0.84771700000000005</c:v>
                </c:pt>
                <c:pt idx="451">
                  <c:v>0.84785100000000002</c:v>
                </c:pt>
                <c:pt idx="452">
                  <c:v>0.84830799999999995</c:v>
                </c:pt>
                <c:pt idx="453">
                  <c:v>0.84879099999999996</c:v>
                </c:pt>
                <c:pt idx="454">
                  <c:v>0.84879099999999996</c:v>
                </c:pt>
                <c:pt idx="455">
                  <c:v>0.84900500000000001</c:v>
                </c:pt>
                <c:pt idx="456">
                  <c:v>0.84908600000000001</c:v>
                </c:pt>
                <c:pt idx="457">
                  <c:v>0.84911300000000001</c:v>
                </c:pt>
                <c:pt idx="458">
                  <c:v>0.84916700000000001</c:v>
                </c:pt>
                <c:pt idx="459">
                  <c:v>0.85523300000000002</c:v>
                </c:pt>
                <c:pt idx="460">
                  <c:v>0.85523300000000002</c:v>
                </c:pt>
                <c:pt idx="461">
                  <c:v>0.85721999999999998</c:v>
                </c:pt>
                <c:pt idx="462">
                  <c:v>0.85791700000000004</c:v>
                </c:pt>
                <c:pt idx="463">
                  <c:v>0.86489700000000003</c:v>
                </c:pt>
                <c:pt idx="464">
                  <c:v>0.86495</c:v>
                </c:pt>
                <c:pt idx="465">
                  <c:v>0.86734</c:v>
                </c:pt>
                <c:pt idx="466">
                  <c:v>0.86734</c:v>
                </c:pt>
                <c:pt idx="467">
                  <c:v>0.86758100000000005</c:v>
                </c:pt>
                <c:pt idx="468">
                  <c:v>0.86836000000000002</c:v>
                </c:pt>
                <c:pt idx="469">
                  <c:v>0.876332</c:v>
                </c:pt>
                <c:pt idx="470">
                  <c:v>0.87646599999999997</c:v>
                </c:pt>
                <c:pt idx="471">
                  <c:v>0.87732500000000002</c:v>
                </c:pt>
                <c:pt idx="472">
                  <c:v>0.87746000000000002</c:v>
                </c:pt>
                <c:pt idx="473">
                  <c:v>0.87890900000000005</c:v>
                </c:pt>
                <c:pt idx="474">
                  <c:v>0.87917800000000002</c:v>
                </c:pt>
                <c:pt idx="475">
                  <c:v>0.87931199999999998</c:v>
                </c:pt>
                <c:pt idx="476">
                  <c:v>0.87939199999999995</c:v>
                </c:pt>
                <c:pt idx="477">
                  <c:v>0.87939199999999995</c:v>
                </c:pt>
                <c:pt idx="478">
                  <c:v>0.87952600000000003</c:v>
                </c:pt>
                <c:pt idx="479">
                  <c:v>0.87960700000000003</c:v>
                </c:pt>
                <c:pt idx="480">
                  <c:v>0.87963400000000003</c:v>
                </c:pt>
                <c:pt idx="481">
                  <c:v>0.87982199999999999</c:v>
                </c:pt>
                <c:pt idx="482">
                  <c:v>0.87990199999999996</c:v>
                </c:pt>
                <c:pt idx="483">
                  <c:v>0.88043899999999997</c:v>
                </c:pt>
                <c:pt idx="484">
                  <c:v>0.88151299999999999</c:v>
                </c:pt>
                <c:pt idx="485">
                  <c:v>0.88263999999999998</c:v>
                </c:pt>
                <c:pt idx="486">
                  <c:v>0.88328499999999999</c:v>
                </c:pt>
                <c:pt idx="487">
                  <c:v>0.88328499999999999</c:v>
                </c:pt>
                <c:pt idx="488">
                  <c:v>0.88331099999999996</c:v>
                </c:pt>
                <c:pt idx="489">
                  <c:v>0.92118800000000001</c:v>
                </c:pt>
                <c:pt idx="490">
                  <c:v>0.92132199999999997</c:v>
                </c:pt>
                <c:pt idx="491">
                  <c:v>0.92132199999999997</c:v>
                </c:pt>
                <c:pt idx="492">
                  <c:v>0.92137500000000006</c:v>
                </c:pt>
                <c:pt idx="493">
                  <c:v>0.92559000000000002</c:v>
                </c:pt>
                <c:pt idx="494">
                  <c:v>0.92596599999999996</c:v>
                </c:pt>
                <c:pt idx="495">
                  <c:v>0.92650299999999997</c:v>
                </c:pt>
                <c:pt idx="496">
                  <c:v>0.92666400000000004</c:v>
                </c:pt>
                <c:pt idx="497">
                  <c:v>0.92682500000000001</c:v>
                </c:pt>
                <c:pt idx="498">
                  <c:v>0.93077100000000002</c:v>
                </c:pt>
                <c:pt idx="499">
                  <c:v>0.93077100000000002</c:v>
                </c:pt>
                <c:pt idx="500">
                  <c:v>0.93079800000000001</c:v>
                </c:pt>
                <c:pt idx="501">
                  <c:v>0.93117300000000003</c:v>
                </c:pt>
                <c:pt idx="502">
                  <c:v>0.93117300000000003</c:v>
                </c:pt>
                <c:pt idx="503">
                  <c:v>0.93117300000000003</c:v>
                </c:pt>
                <c:pt idx="504">
                  <c:v>0.93130800000000002</c:v>
                </c:pt>
                <c:pt idx="505">
                  <c:v>0.93211299999999997</c:v>
                </c:pt>
                <c:pt idx="506">
                  <c:v>0.93238100000000002</c:v>
                </c:pt>
                <c:pt idx="507">
                  <c:v>0.933562</c:v>
                </c:pt>
                <c:pt idx="508">
                  <c:v>0.933562</c:v>
                </c:pt>
                <c:pt idx="509">
                  <c:v>0.93391100000000005</c:v>
                </c:pt>
                <c:pt idx="510">
                  <c:v>0.95329200000000003</c:v>
                </c:pt>
                <c:pt idx="511">
                  <c:v>0.95331900000000003</c:v>
                </c:pt>
                <c:pt idx="512">
                  <c:v>0.95492999999999995</c:v>
                </c:pt>
                <c:pt idx="513">
                  <c:v>0.95498300000000003</c:v>
                </c:pt>
                <c:pt idx="514">
                  <c:v>0.95498300000000003</c:v>
                </c:pt>
                <c:pt idx="515">
                  <c:v>0.96201599999999998</c:v>
                </c:pt>
                <c:pt idx="516">
                  <c:v>0.96201599999999998</c:v>
                </c:pt>
                <c:pt idx="517">
                  <c:v>0.96206999999999998</c:v>
                </c:pt>
                <c:pt idx="518">
                  <c:v>0.96580100000000002</c:v>
                </c:pt>
                <c:pt idx="519">
                  <c:v>0.96612399999999998</c:v>
                </c:pt>
                <c:pt idx="520">
                  <c:v>0.96614999999999995</c:v>
                </c:pt>
                <c:pt idx="521">
                  <c:v>0.96851299999999996</c:v>
                </c:pt>
                <c:pt idx="522">
                  <c:v>0.96851299999999996</c:v>
                </c:pt>
                <c:pt idx="523">
                  <c:v>0.96851299999999996</c:v>
                </c:pt>
                <c:pt idx="524">
                  <c:v>0.96856600000000004</c:v>
                </c:pt>
                <c:pt idx="525">
                  <c:v>0.97020399999999996</c:v>
                </c:pt>
                <c:pt idx="526">
                  <c:v>0.97020399999999996</c:v>
                </c:pt>
                <c:pt idx="527">
                  <c:v>0.97036500000000003</c:v>
                </c:pt>
                <c:pt idx="528">
                  <c:v>0.97065999999999997</c:v>
                </c:pt>
                <c:pt idx="529">
                  <c:v>0.97065999999999997</c:v>
                </c:pt>
                <c:pt idx="530">
                  <c:v>0.97065999999999997</c:v>
                </c:pt>
                <c:pt idx="531">
                  <c:v>0.97127699999999995</c:v>
                </c:pt>
                <c:pt idx="532">
                  <c:v>0.97133100000000006</c:v>
                </c:pt>
                <c:pt idx="533">
                  <c:v>0.97135800000000005</c:v>
                </c:pt>
                <c:pt idx="534">
                  <c:v>0.97253900000000004</c:v>
                </c:pt>
                <c:pt idx="535">
                  <c:v>0.97253900000000004</c:v>
                </c:pt>
                <c:pt idx="536">
                  <c:v>0.97253900000000004</c:v>
                </c:pt>
                <c:pt idx="537">
                  <c:v>0.97439100000000001</c:v>
                </c:pt>
                <c:pt idx="538">
                  <c:v>0.97530399999999995</c:v>
                </c:pt>
                <c:pt idx="539">
                  <c:v>0.97761299999999995</c:v>
                </c:pt>
                <c:pt idx="540">
                  <c:v>0.97761299999999995</c:v>
                </c:pt>
                <c:pt idx="541">
                  <c:v>0.97763900000000004</c:v>
                </c:pt>
                <c:pt idx="542">
                  <c:v>0.97766600000000004</c:v>
                </c:pt>
                <c:pt idx="543">
                  <c:v>0.97876700000000005</c:v>
                </c:pt>
                <c:pt idx="544">
                  <c:v>0.97916899999999996</c:v>
                </c:pt>
                <c:pt idx="545">
                  <c:v>0.98010900000000001</c:v>
                </c:pt>
                <c:pt idx="546">
                  <c:v>0.98139699999999996</c:v>
                </c:pt>
                <c:pt idx="547">
                  <c:v>0.98150499999999996</c:v>
                </c:pt>
                <c:pt idx="548">
                  <c:v>0.98153199999999996</c:v>
                </c:pt>
                <c:pt idx="549">
                  <c:v>0.98153199999999996</c:v>
                </c:pt>
                <c:pt idx="550">
                  <c:v>0.98161200000000004</c:v>
                </c:pt>
                <c:pt idx="551">
                  <c:v>0.98166600000000004</c:v>
                </c:pt>
                <c:pt idx="552">
                  <c:v>0.98169300000000004</c:v>
                </c:pt>
                <c:pt idx="553">
                  <c:v>0.981881</c:v>
                </c:pt>
                <c:pt idx="554">
                  <c:v>0.98402800000000001</c:v>
                </c:pt>
                <c:pt idx="555">
                  <c:v>0.98408200000000001</c:v>
                </c:pt>
                <c:pt idx="556">
                  <c:v>0.98413600000000001</c:v>
                </c:pt>
                <c:pt idx="557">
                  <c:v>0.98453800000000002</c:v>
                </c:pt>
                <c:pt idx="558">
                  <c:v>0.98488699999999996</c:v>
                </c:pt>
                <c:pt idx="559">
                  <c:v>0.99170499999999995</c:v>
                </c:pt>
                <c:pt idx="560">
                  <c:v>0.99175899999999995</c:v>
                </c:pt>
                <c:pt idx="561">
                  <c:v>0.99175899999999995</c:v>
                </c:pt>
                <c:pt idx="562">
                  <c:v>0.99175899999999995</c:v>
                </c:pt>
                <c:pt idx="563">
                  <c:v>0.99232299999999996</c:v>
                </c:pt>
                <c:pt idx="564">
                  <c:v>0.992699</c:v>
                </c:pt>
                <c:pt idx="565">
                  <c:v>0.99302100000000004</c:v>
                </c:pt>
                <c:pt idx="566">
                  <c:v>0.99422900000000003</c:v>
                </c:pt>
                <c:pt idx="567">
                  <c:v>0.99444299999999997</c:v>
                </c:pt>
                <c:pt idx="568">
                  <c:v>0.99444299999999997</c:v>
                </c:pt>
                <c:pt idx="569">
                  <c:v>0.99446999999999997</c:v>
                </c:pt>
                <c:pt idx="570">
                  <c:v>0.99473900000000004</c:v>
                </c:pt>
                <c:pt idx="571">
                  <c:v>0.99473900000000004</c:v>
                </c:pt>
                <c:pt idx="572">
                  <c:v>0.99476600000000004</c:v>
                </c:pt>
                <c:pt idx="573">
                  <c:v>0.99476600000000004</c:v>
                </c:pt>
                <c:pt idx="574">
                  <c:v>0.99624199999999996</c:v>
                </c:pt>
                <c:pt idx="575">
                  <c:v>0.99624199999999996</c:v>
                </c:pt>
                <c:pt idx="576">
                  <c:v>0.99624199999999996</c:v>
                </c:pt>
                <c:pt idx="577">
                  <c:v>0.99624199999999996</c:v>
                </c:pt>
                <c:pt idx="578">
                  <c:v>0.99624199999999996</c:v>
                </c:pt>
                <c:pt idx="579">
                  <c:v>0.99624199999999996</c:v>
                </c:pt>
                <c:pt idx="580">
                  <c:v>0.99624199999999996</c:v>
                </c:pt>
                <c:pt idx="581">
                  <c:v>0.99624199999999996</c:v>
                </c:pt>
                <c:pt idx="582">
                  <c:v>0.99624199999999996</c:v>
                </c:pt>
                <c:pt idx="583">
                  <c:v>0.99624199999999996</c:v>
                </c:pt>
                <c:pt idx="584">
                  <c:v>0.99624199999999996</c:v>
                </c:pt>
                <c:pt idx="585">
                  <c:v>0.99624199999999996</c:v>
                </c:pt>
                <c:pt idx="586">
                  <c:v>0.99624199999999996</c:v>
                </c:pt>
                <c:pt idx="587">
                  <c:v>0.99624199999999996</c:v>
                </c:pt>
                <c:pt idx="588">
                  <c:v>0.99624199999999996</c:v>
                </c:pt>
                <c:pt idx="589">
                  <c:v>0.99624199999999996</c:v>
                </c:pt>
                <c:pt idx="590">
                  <c:v>0.99624199999999996</c:v>
                </c:pt>
                <c:pt idx="591">
                  <c:v>0.99624199999999996</c:v>
                </c:pt>
                <c:pt idx="592">
                  <c:v>0.99624199999999996</c:v>
                </c:pt>
                <c:pt idx="593">
                  <c:v>0.99624199999999996</c:v>
                </c:pt>
                <c:pt idx="594">
                  <c:v>0.99624199999999996</c:v>
                </c:pt>
                <c:pt idx="595">
                  <c:v>0.99634900000000004</c:v>
                </c:pt>
                <c:pt idx="596">
                  <c:v>0.99691300000000005</c:v>
                </c:pt>
                <c:pt idx="597">
                  <c:v>0.99691300000000005</c:v>
                </c:pt>
                <c:pt idx="598">
                  <c:v>0.99691300000000005</c:v>
                </c:pt>
                <c:pt idx="599">
                  <c:v>0.99691300000000005</c:v>
                </c:pt>
                <c:pt idx="600">
                  <c:v>0.99691300000000005</c:v>
                </c:pt>
                <c:pt idx="601">
                  <c:v>0.99691300000000005</c:v>
                </c:pt>
                <c:pt idx="602">
                  <c:v>0.99691300000000005</c:v>
                </c:pt>
                <c:pt idx="603">
                  <c:v>0.999973</c:v>
                </c:pt>
                <c:pt idx="604">
                  <c:v>1</c:v>
                </c:pt>
                <c:pt idx="605">
                  <c:v>1</c:v>
                </c:pt>
                <c:pt idx="606">
                  <c:v>1</c:v>
                </c:pt>
                <c:pt idx="607">
                  <c:v>1</c:v>
                </c:pt>
                <c:pt idx="608">
                  <c:v>1</c:v>
                </c:pt>
                <c:pt idx="609">
                  <c:v>1</c:v>
                </c:pt>
                <c:pt idx="610">
                  <c:v>1</c:v>
                </c:pt>
                <c:pt idx="611">
                  <c:v>1</c:v>
                </c:pt>
                <c:pt idx="612">
                  <c:v>1</c:v>
                </c:pt>
                <c:pt idx="613">
                  <c:v>1</c:v>
                </c:pt>
                <c:pt idx="614">
                  <c:v>1</c:v>
                </c:pt>
              </c:numCache>
            </c:numRef>
          </c:yVal>
          <c:smooth val="0"/>
        </c:ser>
        <c:dLbls>
          <c:showLegendKey val="0"/>
          <c:showVal val="0"/>
          <c:showCatName val="0"/>
          <c:showSerName val="0"/>
          <c:showPercent val="0"/>
          <c:showBubbleSize val="0"/>
        </c:dLbls>
        <c:axId val="185279616"/>
        <c:axId val="185281920"/>
      </c:scatterChart>
      <c:valAx>
        <c:axId val="185279616"/>
        <c:scaling>
          <c:orientation val="minMax"/>
          <c:max val="620"/>
          <c:min val="0"/>
        </c:scaling>
        <c:delete val="0"/>
        <c:axPos val="b"/>
        <c:title>
          <c:tx>
            <c:rich>
              <a:bodyPr/>
              <a:lstStyle/>
              <a:p>
                <a:pPr>
                  <a:defRPr/>
                </a:pPr>
                <a:r>
                  <a:rPr lang="en-US"/>
                  <a:t>Number of Tests Executed</a:t>
                </a:r>
              </a:p>
            </c:rich>
          </c:tx>
          <c:layout/>
          <c:overlay val="0"/>
        </c:title>
        <c:numFmt formatCode="General" sourceLinked="1"/>
        <c:majorTickMark val="none"/>
        <c:minorTickMark val="none"/>
        <c:tickLblPos val="nextTo"/>
        <c:crossAx val="185281920"/>
        <c:crosses val="autoZero"/>
        <c:crossBetween val="midCat"/>
      </c:valAx>
      <c:valAx>
        <c:axId val="185281920"/>
        <c:scaling>
          <c:orientation val="minMax"/>
          <c:max val="1"/>
        </c:scaling>
        <c:delete val="0"/>
        <c:axPos val="l"/>
        <c:majorGridlines/>
        <c:title>
          <c:tx>
            <c:rich>
              <a:bodyPr/>
              <a:lstStyle/>
              <a:p>
                <a:pPr>
                  <a:defRPr/>
                </a:pPr>
                <a:r>
                  <a:rPr lang="en-CA"/>
                  <a:t>Percent of Maximum</a:t>
                </a:r>
              </a:p>
            </c:rich>
          </c:tx>
          <c:layout/>
          <c:overlay val="0"/>
        </c:title>
        <c:numFmt formatCode="0%" sourceLinked="1"/>
        <c:majorTickMark val="none"/>
        <c:minorTickMark val="none"/>
        <c:tickLblPos val="nextTo"/>
        <c:crossAx val="185279616"/>
        <c:crosses val="autoZero"/>
        <c:crossBetween val="midCat"/>
        <c:majorUnit val="0.2"/>
      </c:valAx>
    </c:plotArea>
    <c:legend>
      <c:legendPos val="t"/>
      <c:layout/>
      <c:overlay val="0"/>
      <c:txPr>
        <a:bodyPr/>
        <a:lstStyle/>
        <a:p>
          <a:pPr>
            <a:defRPr sz="1800"/>
          </a:pPr>
          <a:endParaRPr lang="en-US"/>
        </a:p>
      </c:txPr>
    </c:legend>
    <c:plotVisOnly val="1"/>
    <c:dispBlanksAs val="gap"/>
    <c:showDLblsOverMax val="0"/>
  </c:chart>
  <c:spPr>
    <a:ln>
      <a:noFill/>
    </a:ln>
  </c:spPr>
  <c:txPr>
    <a:bodyPr/>
    <a:lstStyle/>
    <a:p>
      <a:pPr>
        <a:defRPr sz="16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9000" y="612947"/>
            <a:ext cx="5760000" cy="324096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211842"/>
            <a:ext cx="57600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321489" indent="-214326"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534937" indent="-217378"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
        <p:nvSpPr>
          <p:cNvPr id="10" name="Slide Image Placeholder 9"/>
          <p:cNvSpPr>
            <a:spLocks noGrp="1" noRot="1" noChangeAspect="1"/>
          </p:cNvSpPr>
          <p:nvPr>
            <p:ph type="sldImg"/>
          </p:nvPr>
        </p:nvSpPr>
        <p:spPr>
          <a:xfrm>
            <a:off x="547688" y="612775"/>
            <a:ext cx="5762625" cy="3241675"/>
          </a:xfrm>
        </p:spPr>
      </p:sp>
      <p:sp>
        <p:nvSpPr>
          <p:cNvPr id="11" name="Notes Placeholder 10"/>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
        <p:nvSpPr>
          <p:cNvPr id="9" name="Slide Image Placeholder 8"/>
          <p:cNvSpPr>
            <a:spLocks noGrp="1" noRot="1" noChangeAspect="1"/>
          </p:cNvSpPr>
          <p:nvPr>
            <p:ph type="sldImg"/>
          </p:nvPr>
        </p:nvSpPr>
        <p:spPr>
          <a:xfrm>
            <a:off x="547688" y="612775"/>
            <a:ext cx="5762625" cy="3241675"/>
          </a:xfrm>
        </p:spPr>
      </p:sp>
      <p:sp>
        <p:nvSpPr>
          <p:cNvPr id="10" name="Notes Placeholder 9"/>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
        <p:nvSpPr>
          <p:cNvPr id="9" name="Slide Image Placeholder 8"/>
          <p:cNvSpPr>
            <a:spLocks noGrp="1" noRot="1" noChangeAspect="1"/>
          </p:cNvSpPr>
          <p:nvPr>
            <p:ph type="sldImg"/>
          </p:nvPr>
        </p:nvSpPr>
        <p:spPr>
          <a:xfrm>
            <a:off x="547688" y="612775"/>
            <a:ext cx="5762625" cy="3241675"/>
          </a:xfrm>
        </p:spPr>
      </p:sp>
      <p:sp>
        <p:nvSpPr>
          <p:cNvPr id="10" name="Notes Placeholder 9"/>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dirty="0"/>
          </a:p>
        </p:txBody>
      </p:sp>
      <p:sp>
        <p:nvSpPr>
          <p:cNvPr id="9" name="Slide Image Placeholder 8"/>
          <p:cNvSpPr>
            <a:spLocks noGrp="1" noRot="1" noChangeAspect="1"/>
          </p:cNvSpPr>
          <p:nvPr>
            <p:ph type="sldImg"/>
          </p:nvPr>
        </p:nvSpPr>
        <p:spPr>
          <a:xfrm>
            <a:off x="547688" y="612775"/>
            <a:ext cx="5762625" cy="3241675"/>
          </a:xfrm>
        </p:spPr>
      </p:sp>
      <p:sp>
        <p:nvSpPr>
          <p:cNvPr id="10" name="Notes Placeholder 9"/>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19</a:t>
            </a:fld>
            <a:endParaRPr lang="de-DE" dirty="0"/>
          </a:p>
        </p:txBody>
      </p:sp>
      <p:sp>
        <p:nvSpPr>
          <p:cNvPr id="9" name="Slide Image Placeholder 8"/>
          <p:cNvSpPr>
            <a:spLocks noGrp="1" noRot="1" noChangeAspect="1"/>
          </p:cNvSpPr>
          <p:nvPr>
            <p:ph type="sldImg"/>
          </p:nvPr>
        </p:nvSpPr>
        <p:spPr>
          <a:xfrm>
            <a:off x="547688" y="612775"/>
            <a:ext cx="5762625" cy="3241675"/>
          </a:xfrm>
        </p:spPr>
      </p:sp>
      <p:sp>
        <p:nvSpPr>
          <p:cNvPr id="10" name="Notes Placeholder 9"/>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22</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23</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24</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25</a:t>
            </a:fld>
            <a:endParaRPr lang="de-DE" dirty="0"/>
          </a:p>
        </p:txBody>
      </p:sp>
      <p:sp>
        <p:nvSpPr>
          <p:cNvPr id="9" name="Slide Image Placeholder 8"/>
          <p:cNvSpPr>
            <a:spLocks noGrp="1" noRot="1" noChangeAspect="1"/>
          </p:cNvSpPr>
          <p:nvPr>
            <p:ph type="sldImg"/>
          </p:nvPr>
        </p:nvSpPr>
        <p:spPr>
          <a:xfrm>
            <a:off x="547688" y="612775"/>
            <a:ext cx="5762625" cy="3241675"/>
          </a:xfrm>
        </p:spPr>
      </p:sp>
      <p:sp>
        <p:nvSpPr>
          <p:cNvPr id="10" name="Notes Placeholder 9"/>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sap.com/corporate-en/legal/copyright/index.epx"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67999" y="324075"/>
            <a:ext cx="11257200"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438" y="6083725"/>
            <a:ext cx="913247" cy="453600"/>
          </a:xfrm>
          <a:prstGeom prst="rect">
            <a:avLst/>
          </a:prstGeom>
          <a:noFill/>
          <a:ln>
            <a:noFill/>
          </a:ln>
        </p:spPr>
      </p:pic>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2013</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078"/>
            <a:ext cx="11545200" cy="4392043"/>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391"/>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208016" y="1692391"/>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75"/>
            <a:ext cx="11545200" cy="756175"/>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8133317"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4228658"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1079"/>
            <a:ext cx="7149950" cy="4392042"/>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392"/>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392"/>
            <a:ext cx="4224188"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080"/>
            <a:ext cx="5662800" cy="1721198"/>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6208016" y="1691080"/>
            <a:ext cx="5662800" cy="1721198"/>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en-US" smtClean="0"/>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2390"/>
            <a:ext cx="11545200" cy="4393017"/>
          </a:xfrm>
        </p:spPr>
        <p:txBody>
          <a:bodyPr tIns="0"/>
          <a:lstStyle>
            <a:lvl1pPr algn="l">
              <a:defRPr b="0"/>
            </a:lvl1pPr>
          </a:lstStyle>
          <a:p>
            <a:pPr lvl="0"/>
            <a:r>
              <a:rPr lang="en-US" dirty="0" smtClean="0"/>
              <a:t>Click to add content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392"/>
            <a:ext cx="11545200" cy="3385542"/>
          </a:xfrm>
        </p:spPr>
        <p:txBody>
          <a:bodyPr>
            <a:spAutoFit/>
          </a:bodyPr>
          <a:lstStyle>
            <a:lvl1pPr>
              <a:spcBef>
                <a:spcPts val="24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TextBox 2"/>
          <p:cNvSpPr txBox="1"/>
          <p:nvPr userDrawn="1"/>
        </p:nvSpPr>
        <p:spPr bwMode="black">
          <a:xfrm>
            <a:off x="11711056" y="6637720"/>
            <a:ext cx="157094" cy="153888"/>
          </a:xfrm>
          <a:prstGeom prst="rect">
            <a:avLst/>
          </a:prstGeom>
          <a:noFill/>
        </p:spPr>
        <p:txBody>
          <a:bodyPr wrap="none" lIns="0" tIns="0" rIns="0" bIns="0" rtlCol="0">
            <a:spAutoFit/>
          </a:bodyPr>
          <a:lstStyle/>
          <a:p>
            <a:pPr marL="111525" indent="-111525" algn="r">
              <a:buClr>
                <a:schemeClr val="accent2"/>
              </a:buClr>
              <a:buFont typeface="Arial" pitchFamily="34" charset="0"/>
              <a:buNone/>
            </a:pPr>
            <a:fld id="{0BDC132A-5C91-4078-9777-31DA19A62E0A}" type="slidenum">
              <a:rPr lang="en-US" sz="1000" baseline="0" noProof="0" smtClean="0">
                <a:solidFill>
                  <a:schemeClr val="tx1"/>
                </a:solidFill>
              </a:rPr>
              <a:pPr marL="111525" indent="-111525" algn="r">
                <a:buClr>
                  <a:schemeClr val="accent2"/>
                </a:buClr>
                <a:buFont typeface="Arial" pitchFamily="34" charset="0"/>
                <a:buNone/>
              </a:pPr>
              <a:t>‹#›</a:t>
            </a:fld>
            <a:endParaRPr lang="en-US" sz="1000" noProof="0" dirty="0" smtClean="0">
              <a:solidFill>
                <a:schemeClr val="tx1"/>
              </a:solidFill>
            </a:endParaRPr>
          </a:p>
        </p:txBody>
      </p:sp>
      <p:sp>
        <p:nvSpPr>
          <p:cNvPr id="4" name="TextBox 3"/>
          <p:cNvSpPr txBox="1"/>
          <p:nvPr userDrawn="1"/>
        </p:nvSpPr>
        <p:spPr bwMode="black">
          <a:xfrm>
            <a:off x="324000" y="6622344"/>
            <a:ext cx="3775077" cy="153888"/>
          </a:xfrm>
          <a:prstGeom prst="rect">
            <a:avLst/>
          </a:prstGeom>
          <a:noFill/>
        </p:spPr>
        <p:txBody>
          <a:bodyPr wrap="none" lIns="0" tIns="0" rIns="0" bIns="0" rtlCol="0">
            <a:spAutoFit/>
          </a:bodyPr>
          <a:lstStyle/>
          <a:p>
            <a:pPr marL="158780" indent="-158780" algn="l">
              <a:buClr>
                <a:schemeClr val="tx1"/>
              </a:buClr>
              <a:buFont typeface="Arial" pitchFamily="34" charset="0"/>
              <a:buChar char="©"/>
              <a:tabLst/>
            </a:pPr>
            <a:r>
              <a:rPr lang="en-US" sz="1000" noProof="0" dirty="0" smtClean="0">
                <a:solidFill>
                  <a:schemeClr val="tx1"/>
                </a:solidFill>
              </a:rPr>
              <a:t>2013 SAP AG or an SAP affiliate company.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2013</a:t>
            </a:r>
          </a:p>
        </p:txBody>
      </p:sp>
      <p:sp>
        <p:nvSpPr>
          <p:cNvPr id="9" name="Title 1"/>
          <p:cNvSpPr>
            <a:spLocks noGrp="1"/>
          </p:cNvSpPr>
          <p:nvPr>
            <p:ph type="ctrTitle" hasCustomPrompt="1"/>
          </p:nvPr>
        </p:nvSpPr>
        <p:spPr bwMode="gray">
          <a:xfrm>
            <a:off x="467999" y="324075"/>
            <a:ext cx="11257200"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pic>
        <p:nvPicPr>
          <p:cNvPr id="11" name="Picture 10"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438" y="6083725"/>
            <a:ext cx="913247" cy="4536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75"/>
            <a:ext cx="11547324" cy="756175"/>
          </a:xfrm>
          <a:prstGeom prst="rect">
            <a:avLst/>
          </a:prstGeom>
        </p:spPr>
        <p:txBody>
          <a:bodyPr vert="horz" lIns="0" tIns="0" rIns="0" bIns="0" rtlCol="0" anchor="ctr" anchorCtr="0">
            <a:noAutofit/>
          </a:bodyPr>
          <a:lstStyle/>
          <a:p>
            <a:pPr algn="l" defTabSz="1088776" rtl="0" eaLnBrk="1" latinLnBrk="0" hangingPunct="1">
              <a:spcBef>
                <a:spcPct val="0"/>
              </a:spcBef>
              <a:buNone/>
            </a:pPr>
            <a:r>
              <a:rPr lang="en-US" sz="2900" b="1" kern="1200" noProof="0" dirty="0" smtClean="0">
                <a:solidFill>
                  <a:schemeClr val="accent2"/>
                </a:solidFill>
                <a:latin typeface="+mj-lt"/>
                <a:ea typeface="+mj-ea"/>
                <a:cs typeface="+mj-cs"/>
              </a:rPr>
              <a:t>© 2013 SAP AG or an SAP affiliate company.</a:t>
            </a:r>
            <a:r>
              <a:rPr lang="en-US" sz="2900" b="1" kern="1200" baseline="0" noProof="0" dirty="0" smtClean="0">
                <a:solidFill>
                  <a:schemeClr val="accent2"/>
                </a:solidFill>
                <a:latin typeface="+mj-lt"/>
                <a:ea typeface="+mj-ea"/>
                <a:cs typeface="+mj-cs"/>
              </a:rPr>
              <a:t> </a:t>
            </a:r>
            <a:r>
              <a:rPr lang="en-US" sz="2900" b="1" kern="1200" noProof="0" dirty="0" smtClean="0">
                <a:solidFill>
                  <a:schemeClr val="accent2"/>
                </a:solidFill>
                <a:latin typeface="+mj-lt"/>
                <a:ea typeface="+mj-ea"/>
                <a:cs typeface="+mj-cs"/>
              </a:rPr>
              <a:t>All rights reserved.</a:t>
            </a:r>
          </a:p>
        </p:txBody>
      </p:sp>
      <p:sp>
        <p:nvSpPr>
          <p:cNvPr id="5" name="TextBox 4"/>
          <p:cNvSpPr txBox="1"/>
          <p:nvPr userDrawn="1"/>
        </p:nvSpPr>
        <p:spPr bwMode="gray">
          <a:xfrm>
            <a:off x="323999" y="1692000"/>
            <a:ext cx="11547325" cy="2616101"/>
          </a:xfrm>
          <a:prstGeom prst="rect">
            <a:avLst/>
          </a:prstGeom>
          <a:noFill/>
        </p:spPr>
        <p:txBody>
          <a:bodyPr wrap="square" lIns="0" tIns="0" rIns="0" bIns="0" rtlCol="0">
            <a:spAutoFit/>
          </a:bodyPr>
          <a:lstStyle/>
          <a:p>
            <a:pPr marL="0" indent="0" algn="l" defTabSz="914400" rtl="0" eaLnBrk="1" latinLnBrk="0" hangingPunct="1">
              <a:lnSpc>
                <a:spcPct val="100000"/>
              </a:lnSpc>
              <a:spcBef>
                <a:spcPts val="1200"/>
              </a:spcBef>
            </a:pPr>
            <a:r>
              <a:rPr lang="en-US" sz="1200" kern="1200" noProof="1" smtClean="0">
                <a:solidFill>
                  <a:schemeClr val="tx1"/>
                </a:solidFill>
                <a:latin typeface="Arial"/>
                <a:ea typeface="MS PGothic" pitchFamily="34" charset="-128"/>
                <a:cs typeface="+mn-cs"/>
              </a:rPr>
              <a:t>No part of this publication may be reproduced or transmitted in any form or for any purpose without the express permission of SAP AG. </a:t>
            </a:r>
            <a:br>
              <a:rPr lang="en-US" sz="1200" kern="1200" noProof="1" smtClean="0">
                <a:solidFill>
                  <a:schemeClr val="tx1"/>
                </a:solidFill>
                <a:latin typeface="Arial"/>
                <a:ea typeface="MS PGothic" pitchFamily="34" charset="-128"/>
                <a:cs typeface="+mn-cs"/>
              </a:rPr>
            </a:br>
            <a:r>
              <a:rPr lang="en-US" sz="1200" kern="1200" noProof="1" smtClean="0">
                <a:solidFill>
                  <a:schemeClr val="tx1"/>
                </a:solidFill>
                <a:latin typeface="Arial"/>
                <a:ea typeface="MS PGothic" pitchFamily="34" charset="-128"/>
                <a:cs typeface="+mn-cs"/>
              </a:rPr>
              <a:t>The information contained herein may be changed without prior notice.</a:t>
            </a:r>
          </a:p>
          <a:p>
            <a:pPr marL="0" indent="0" algn="l" defTabSz="914400" rtl="0" eaLnBrk="1" latinLnBrk="0" hangingPunct="1">
              <a:lnSpc>
                <a:spcPct val="100000"/>
              </a:lnSpc>
              <a:spcBef>
                <a:spcPts val="1200"/>
              </a:spcBef>
            </a:pPr>
            <a:r>
              <a:rPr lang="en-US" sz="1200" kern="1200" noProof="1" smtClean="0">
                <a:solidFill>
                  <a:schemeClr val="tx1"/>
                </a:solidFill>
                <a:latin typeface="Arial"/>
                <a:ea typeface="MS PGothic" pitchFamily="34" charset="-128"/>
                <a:cs typeface="+mn-cs"/>
              </a:rPr>
              <a:t>Some software products marketed by SAP AG and its distributors contain proprietary software components of other software vendors.</a:t>
            </a:r>
          </a:p>
          <a:p>
            <a:pPr marL="0" indent="0" algn="l" defTabSz="914400" rtl="0" eaLnBrk="1" latinLnBrk="0" hangingPunct="1">
              <a:lnSpc>
                <a:spcPct val="100000"/>
              </a:lnSpc>
              <a:spcBef>
                <a:spcPts val="1200"/>
              </a:spcBef>
            </a:pPr>
            <a:r>
              <a:rPr lang="en-US" sz="1200" kern="1200" noProof="1" smtClean="0">
                <a:solidFill>
                  <a:schemeClr val="tx1"/>
                </a:solidFill>
                <a:latin typeface="Arial"/>
                <a:ea typeface="MS PGothic" pitchFamily="34" charset="-128"/>
                <a:cs typeface="+mn-cs"/>
              </a:rPr>
              <a:t>National product specifications may vary.</a:t>
            </a:r>
          </a:p>
          <a:p>
            <a:pPr marL="0" indent="0" algn="l" defTabSz="914400" rtl="0" eaLnBrk="1" latinLnBrk="0" hangingPunct="1">
              <a:lnSpc>
                <a:spcPct val="100000"/>
              </a:lnSpc>
              <a:spcBef>
                <a:spcPts val="1200"/>
              </a:spcBef>
            </a:pPr>
            <a:r>
              <a:rPr lang="en-US" sz="1200" kern="1200" noProof="1" smtClean="0">
                <a:solidFill>
                  <a:schemeClr val="tx1"/>
                </a:solidFill>
                <a:latin typeface="Arial"/>
                <a:ea typeface="MS PGothic" pitchFamily="34" charset="-128"/>
                <a:cs typeface="+mn-cs"/>
              </a:rPr>
              <a:t>These materials are provided by SAP AG and its affiliated companies ("SAP Group") for informational purposes only, without representation or warranty of any kind, and SAP Group shall not be liable for errors or omissions with respect to the materials. The only warranties for SAP Group products and services are those that are set forth </a:t>
            </a:r>
            <a:br>
              <a:rPr lang="en-US" sz="1200" kern="1200" noProof="1" smtClean="0">
                <a:solidFill>
                  <a:schemeClr val="tx1"/>
                </a:solidFill>
                <a:latin typeface="Arial"/>
                <a:ea typeface="MS PGothic" pitchFamily="34" charset="-128"/>
                <a:cs typeface="+mn-cs"/>
              </a:rPr>
            </a:br>
            <a:r>
              <a:rPr lang="en-US" sz="1200" kern="1200" noProof="1" smtClean="0">
                <a:solidFill>
                  <a:schemeClr val="tx1"/>
                </a:solidFill>
                <a:latin typeface="Arial"/>
                <a:ea typeface="MS PGothic" pitchFamily="34" charset="-128"/>
                <a:cs typeface="+mn-cs"/>
              </a:rPr>
              <a:t>in the express warranty statements accompanying such products and services, if any. Nothing herein should be construed as constituting an additional warranty. </a:t>
            </a:r>
          </a:p>
          <a:p>
            <a:pPr marL="0" indent="0" algn="l" defTabSz="914400" rtl="0" eaLnBrk="1" latinLnBrk="0" hangingPunct="1">
              <a:lnSpc>
                <a:spcPct val="100000"/>
              </a:lnSpc>
              <a:spcBef>
                <a:spcPts val="1200"/>
              </a:spcBef>
            </a:pPr>
            <a:r>
              <a:rPr lang="en-US" sz="1200" kern="1200" noProof="1" smtClean="0">
                <a:solidFill>
                  <a:schemeClr val="tx1"/>
                </a:solidFill>
                <a:latin typeface="Arial"/>
                <a:ea typeface="MS PGothic" pitchFamily="34" charset="-128"/>
                <a:cs typeface="+mn-cs"/>
              </a:rPr>
              <a:t>SAP and other SAP products and services mentioned herein as well as their respective logos are trademarks or registered trademarks of SAP AG in Germany and </a:t>
            </a:r>
            <a:br>
              <a:rPr lang="en-US" sz="1200" kern="1200" noProof="1" smtClean="0">
                <a:solidFill>
                  <a:schemeClr val="tx1"/>
                </a:solidFill>
                <a:latin typeface="Arial"/>
                <a:ea typeface="MS PGothic" pitchFamily="34" charset="-128"/>
                <a:cs typeface="+mn-cs"/>
              </a:rPr>
            </a:br>
            <a:r>
              <a:rPr lang="en-US" sz="1200" kern="1200" noProof="1" smtClean="0">
                <a:solidFill>
                  <a:schemeClr val="tx1"/>
                </a:solidFill>
                <a:latin typeface="Arial"/>
                <a:ea typeface="MS PGothic" pitchFamily="34" charset="-128"/>
                <a:cs typeface="+mn-cs"/>
              </a:rPr>
              <a:t>other countries. </a:t>
            </a:r>
          </a:p>
          <a:p>
            <a:pPr marL="0" indent="0" algn="l" defTabSz="914400" rtl="0" eaLnBrk="1" latinLnBrk="0" hangingPunct="1">
              <a:lnSpc>
                <a:spcPct val="100000"/>
              </a:lnSpc>
              <a:spcBef>
                <a:spcPts val="1200"/>
              </a:spcBef>
            </a:pPr>
            <a:r>
              <a:rPr lang="en-US" sz="1200" kern="1200" noProof="1" smtClean="0">
                <a:solidFill>
                  <a:schemeClr val="tx1"/>
                </a:solidFill>
                <a:latin typeface="Arial"/>
                <a:ea typeface="MS PGothic" pitchFamily="34" charset="-128"/>
                <a:cs typeface="+mn-cs"/>
              </a:rPr>
              <a:t>Please see </a:t>
            </a:r>
            <a:r>
              <a:rPr lang="en-US" sz="1200" kern="1200" noProof="1" smtClean="0">
                <a:solidFill>
                  <a:schemeClr val="tx1"/>
                </a:solidFill>
                <a:latin typeface="Arial"/>
                <a:ea typeface="MS PGothic" pitchFamily="34" charset="-128"/>
                <a:cs typeface="+mn-cs"/>
                <a:hlinkClick r:id="rId2"/>
              </a:rPr>
              <a:t>http://www.sap.com/corporate-en/legal/copyright/index.epx#trademark</a:t>
            </a:r>
            <a:r>
              <a:rPr lang="en-US" sz="1200" kern="1200" noProof="1" smtClean="0">
                <a:solidFill>
                  <a:schemeClr val="tx1"/>
                </a:solidFill>
                <a:latin typeface="Arial"/>
                <a:ea typeface="MS PGothic" pitchFamily="34" charset="-128"/>
                <a:cs typeface="+mn-cs"/>
              </a:rPr>
              <a:t> for additional trademark information and notices.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75"/>
            <a:ext cx="11547324" cy="756175"/>
          </a:xfrm>
          <a:prstGeom prst="rect">
            <a:avLst/>
          </a:prstGeom>
        </p:spPr>
        <p:txBody>
          <a:bodyPr vert="horz" lIns="0" tIns="0" rIns="0" bIns="0" rtlCol="0" anchor="ctr" anchorCtr="0">
            <a:noAutofit/>
          </a:bodyPr>
          <a:lstStyle/>
          <a:p>
            <a:pPr marL="0" marR="0" indent="0" algn="l" defTabSz="1088776" rtl="0" eaLnBrk="1" fontAlgn="auto" latinLnBrk="0" hangingPunct="1">
              <a:lnSpc>
                <a:spcPct val="100000"/>
              </a:lnSpc>
              <a:spcBef>
                <a:spcPct val="0"/>
              </a:spcBef>
              <a:spcAft>
                <a:spcPts val="0"/>
              </a:spcAft>
              <a:buClrTx/>
              <a:buSzTx/>
              <a:buFontTx/>
              <a:buNone/>
              <a:tabLst/>
              <a:defRPr/>
            </a:pPr>
            <a:r>
              <a:rPr lang="de-DE" sz="2900" b="1" kern="1200" noProof="0" dirty="0" smtClean="0">
                <a:solidFill>
                  <a:schemeClr val="accent2"/>
                </a:solidFill>
                <a:latin typeface="+mj-lt"/>
                <a:ea typeface="+mj-ea"/>
                <a:cs typeface="+mj-cs"/>
              </a:rPr>
              <a:t>© 2013 SAP AG oder ein SAP-Konzernunternehmen. </a:t>
            </a:r>
            <a:br>
              <a:rPr lang="de-DE" sz="2900" b="1" kern="1200" noProof="0" dirty="0" smtClean="0">
                <a:solidFill>
                  <a:schemeClr val="accent2"/>
                </a:solidFill>
                <a:latin typeface="+mj-lt"/>
                <a:ea typeface="+mj-ea"/>
                <a:cs typeface="+mj-cs"/>
              </a:rPr>
            </a:br>
            <a:r>
              <a:rPr lang="de-DE" sz="2900" b="1" kern="1200" noProof="0" dirty="0" smtClean="0">
                <a:solidFill>
                  <a:schemeClr val="accent2"/>
                </a:solidFill>
                <a:latin typeface="+mj-lt"/>
                <a:ea typeface="+mj-ea"/>
                <a:cs typeface="+mj-cs"/>
              </a:rPr>
              <a:t>Alle Rechte vorbehalten.</a:t>
            </a:r>
          </a:p>
        </p:txBody>
      </p:sp>
      <p:sp>
        <p:nvSpPr>
          <p:cNvPr id="8" name="TextBox 7"/>
          <p:cNvSpPr txBox="1"/>
          <p:nvPr userDrawn="1"/>
        </p:nvSpPr>
        <p:spPr bwMode="gray">
          <a:xfrm>
            <a:off x="323999" y="1692000"/>
            <a:ext cx="11547325" cy="2800767"/>
          </a:xfrm>
          <a:prstGeom prst="rect">
            <a:avLst/>
          </a:prstGeom>
          <a:noFill/>
        </p:spPr>
        <p:txBody>
          <a:bodyPr wrap="square" lIns="0" tIns="0" rIns="0" bIns="0" rtlCol="0">
            <a:spAutoFit/>
          </a:bodyPr>
          <a:lstStyle/>
          <a:p>
            <a:pPr marL="0" indent="0" algn="l" defTabSz="914400" rtl="0" eaLnBrk="1" latinLnBrk="0" hangingPunct="1">
              <a:lnSpc>
                <a:spcPct val="100000"/>
              </a:lnSpc>
              <a:spcBef>
                <a:spcPts val="1200"/>
              </a:spcBef>
            </a:pPr>
            <a:r>
              <a:rPr lang="de-DE" sz="1200" kern="1200" noProof="1" smtClean="0">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rtl="0" eaLnBrk="1" latinLnBrk="0" hangingPunct="1">
              <a:lnSpc>
                <a:spcPct val="100000"/>
              </a:lnSpc>
              <a:spcBef>
                <a:spcPts val="1200"/>
              </a:spcBef>
            </a:pPr>
            <a:r>
              <a:rPr lang="de-DE" sz="1200" kern="1200" noProof="1" smtClean="0">
                <a:solidFill>
                  <a:schemeClr val="tx1"/>
                </a:solidFill>
                <a:latin typeface="Arial"/>
                <a:ea typeface="MS PGothic" pitchFamily="34" charset="-128"/>
                <a:cs typeface="+mn-cs"/>
              </a:rPr>
              <a:t>Einige der von der SAP AG und ihren Distributoren vermarkteten Softwareprodukte enthalten proprietäre Softwarekomponenten anderer Softwareanbieter.</a:t>
            </a:r>
          </a:p>
          <a:p>
            <a:pPr marL="0" indent="0" algn="l" defTabSz="914400" rtl="0" eaLnBrk="1" latinLnBrk="0" hangingPunct="1">
              <a:lnSpc>
                <a:spcPct val="100000"/>
              </a:lnSpc>
              <a:spcBef>
                <a:spcPts val="1200"/>
              </a:spcBef>
            </a:pPr>
            <a:r>
              <a:rPr lang="de-DE" sz="1200" kern="1200" noProof="1" smtClean="0">
                <a:solidFill>
                  <a:schemeClr val="tx1"/>
                </a:solidFill>
                <a:latin typeface="Arial"/>
                <a:ea typeface="MS PGothic" pitchFamily="34" charset="-128"/>
                <a:cs typeface="+mn-cs"/>
              </a:rPr>
              <a:t>Produkte können länderspezifische Unterschiede aufweisen.</a:t>
            </a:r>
          </a:p>
          <a:p>
            <a:pPr marL="0" indent="0" algn="l" defTabSz="914400" rtl="0" eaLnBrk="1" latinLnBrk="0" hangingPunct="1">
              <a:lnSpc>
                <a:spcPct val="100000"/>
              </a:lnSpc>
              <a:spcBef>
                <a:spcPts val="1200"/>
              </a:spcBef>
            </a:pPr>
            <a:r>
              <a:rPr lang="de-DE" sz="1200" kern="1200" noProof="1" smtClean="0">
                <a:solidFill>
                  <a:schemeClr val="tx1"/>
                </a:solidFill>
                <a:latin typeface="Arial"/>
                <a:ea typeface="MS PGothic" pitchFamily="34" charset="-128"/>
                <a:cs typeface="+mn-cs"/>
              </a:rPr>
              <a:t>Die vorliegenden Unterlagen werden von der SAP AG und ihren Konzernunternehmen („SAP-Konzern“) bereitgestellt und dienen ausschließlich zu Informationszwecken. Der SAP-Konzern übernimmt keinerlei Haftung oder Gewährleistung für Fehler oder Unvollständigkeiten in dieser Publikation. Der SAP-Konzern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marL="0" indent="0" algn="l" defTabSz="914400" rtl="0" eaLnBrk="1" latinLnBrk="0" hangingPunct="1">
              <a:lnSpc>
                <a:spcPct val="100000"/>
              </a:lnSpc>
              <a:spcBef>
                <a:spcPts val="1200"/>
              </a:spcBef>
            </a:pPr>
            <a:r>
              <a:rPr lang="de-DE" sz="1200" kern="1200" noProof="1" smtClean="0">
                <a:solidFill>
                  <a:schemeClr val="tx1"/>
                </a:solidFill>
                <a:latin typeface="Arial"/>
                <a:ea typeface="MS PGothic" pitchFamily="34" charset="-128"/>
                <a:cs typeface="+mn-cs"/>
              </a:rPr>
              <a:t>SAP und andere in diesem Dokument erwähnte Produkte und Dienstleistungen von SAP sowie die dazugehörigen Logos sind Marken oder eingetragene Marken der SAP AG in Deutschland und verschiedenen anderen Ländern weltweit. </a:t>
            </a:r>
          </a:p>
          <a:p>
            <a:pPr marL="0" indent="0" algn="l" defTabSz="914400" rtl="0" eaLnBrk="1" latinLnBrk="0" hangingPunct="1">
              <a:lnSpc>
                <a:spcPct val="100000"/>
              </a:lnSpc>
              <a:spcBef>
                <a:spcPts val="1200"/>
              </a:spcBef>
            </a:pPr>
            <a:r>
              <a:rPr lang="de-DE" sz="1200" kern="1200" noProof="1" smtClean="0">
                <a:solidFill>
                  <a:schemeClr val="tx1"/>
                </a:solidFill>
                <a:latin typeface="Arial"/>
                <a:ea typeface="MS PGothic" pitchFamily="34" charset="-128"/>
                <a:cs typeface="+mn-cs"/>
              </a:rPr>
              <a:t>Weitere Hinweise und Informationen zum Markenrecht finden Sie unter </a:t>
            </a:r>
            <a:r>
              <a:rPr lang="de-DE" sz="1200" kern="1200" noProof="1" smtClean="0">
                <a:solidFill>
                  <a:schemeClr val="tx1"/>
                </a:solidFill>
                <a:latin typeface="Arial"/>
                <a:ea typeface="MS PGothic" pitchFamily="34" charset="-128"/>
                <a:cs typeface="+mn-cs"/>
                <a:hlinkClick r:id="rId2"/>
              </a:rPr>
              <a:t>http://www.sap.com/corporate-en/legal/copyright/index.epx#trademark</a:t>
            </a:r>
            <a:r>
              <a:rPr lang="de-DE" sz="1200" kern="1200" noProof="1" smtClean="0">
                <a:solidFill>
                  <a:schemeClr val="tx1"/>
                </a:solidFill>
                <a:latin typeface="Arial"/>
                <a:ea typeface="MS PGothic" pitchFamily="34" charset="-128"/>
                <a:cs typeface="+mn-cs"/>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999" y="324075"/>
            <a:ext cx="11257200"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2013</a:t>
            </a:r>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438" y="6083725"/>
            <a:ext cx="913247" cy="45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2013</a:t>
            </a:r>
          </a:p>
        </p:txBody>
      </p:sp>
      <p:sp>
        <p:nvSpPr>
          <p:cNvPr id="9" name="Title 1"/>
          <p:cNvSpPr>
            <a:spLocks noGrp="1"/>
          </p:cNvSpPr>
          <p:nvPr>
            <p:ph type="ctrTitle" hasCustomPrompt="1"/>
          </p:nvPr>
        </p:nvSpPr>
        <p:spPr bwMode="gray">
          <a:xfrm>
            <a:off x="467999" y="324075"/>
            <a:ext cx="11257200"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438" y="6083725"/>
            <a:ext cx="913247" cy="45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11545200" cy="2296057"/>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6" name="Picture 5"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438" y="6083725"/>
            <a:ext cx="913247" cy="4536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38"/>
            <a:ext cx="11545200" cy="2135294"/>
          </a:xfrm>
          <a:solidFill>
            <a:schemeClr val="bg1">
              <a:lumMod val="95000"/>
            </a:schemeClr>
          </a:solidFill>
        </p:spPr>
        <p:txBody>
          <a:bodyPr tIns="600113"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438" y="6083725"/>
            <a:ext cx="913247" cy="4536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236462"/>
            <a:ext cx="11545200" cy="1846659"/>
          </a:xfrm>
        </p:spPr>
        <p:txBody>
          <a:bodyPr anchor="b" anchorCtr="0">
            <a:noAutofit/>
          </a:bodyPr>
          <a:lstStyle>
            <a:lvl1pPr>
              <a:spcBef>
                <a:spcPts val="0"/>
              </a:spcBef>
              <a:defRPr sz="20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78741"/>
            <a:ext cx="1826494" cy="907200"/>
          </a:xfrm>
          <a:prstGeom prst="rect">
            <a:avLst/>
          </a:prstGeom>
          <a:noFill/>
          <a:ln>
            <a:noFill/>
          </a:ln>
        </p:spPr>
      </p:pic>
      <p:sp>
        <p:nvSpPr>
          <p:cNvPr id="6" name="TextBox 5"/>
          <p:cNvSpPr txBox="1"/>
          <p:nvPr userDrawn="1"/>
        </p:nvSpPr>
        <p:spPr bwMode="black">
          <a:xfrm>
            <a:off x="324000" y="6622344"/>
            <a:ext cx="3775077" cy="153888"/>
          </a:xfrm>
          <a:prstGeom prst="rect">
            <a:avLst/>
          </a:prstGeom>
          <a:noFill/>
        </p:spPr>
        <p:txBody>
          <a:bodyPr wrap="none" lIns="0" tIns="0" rIns="0" bIns="0" rtlCol="0">
            <a:spAutoFit/>
          </a:bodyPr>
          <a:lstStyle/>
          <a:p>
            <a:pPr marL="158780" indent="-158780" algn="l">
              <a:buClr>
                <a:schemeClr val="tx1"/>
              </a:buClr>
              <a:buFont typeface="Arial" pitchFamily="34" charset="0"/>
              <a:buChar char="©"/>
              <a:tabLst/>
            </a:pPr>
            <a:r>
              <a:rPr lang="en-US" sz="1000" noProof="0" dirty="0" smtClean="0">
                <a:solidFill>
                  <a:schemeClr val="tx1"/>
                </a:solidFill>
              </a:rPr>
              <a:t>2013 SAP AG or an SAP affiliate company. All rights reserved.</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392"/>
            <a:ext cx="11545200" cy="3832705"/>
          </a:xfrm>
        </p:spPr>
        <p:txBody>
          <a:bodyPr>
            <a:noAutofit/>
          </a:bodyPr>
          <a:lstStyle>
            <a:lvl1pPr marL="0" marR="0" indent="0" algn="l" defTabSz="1088776" rtl="0" eaLnBrk="1" fontAlgn="auto" latinLnBrk="0" hangingPunct="1">
              <a:lnSpc>
                <a:spcPct val="100000"/>
              </a:lnSpc>
              <a:spcBef>
                <a:spcPts val="1200"/>
              </a:spcBef>
              <a:spcAft>
                <a:spcPts val="0"/>
              </a:spcAft>
              <a:buClr>
                <a:schemeClr val="accent1"/>
              </a:buClr>
              <a:buSzPct val="80000"/>
              <a:buFontTx/>
              <a:buNone/>
              <a:tabLst/>
              <a:defRPr sz="2000" b="0"/>
            </a:lvl1pPr>
            <a:lvl2pPr marL="180000" marR="0" indent="-180000" algn="l" defTabSz="1088776"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a:lvl2pPr>
            <a:lvl3pPr marL="360000" marR="0" indent="-179388" algn="l" defTabSz="1088776" rtl="0" eaLnBrk="1" fontAlgn="auto" latinLnBrk="0" hangingPunct="1">
              <a:lnSpc>
                <a:spcPct val="100000"/>
              </a:lnSpc>
              <a:spcBef>
                <a:spcPts val="400"/>
              </a:spcBef>
              <a:spcAft>
                <a:spcPts val="0"/>
              </a:spcAft>
              <a:buClr>
                <a:schemeClr val="accent2"/>
              </a:buClr>
              <a:buSzPct val="100000"/>
              <a:buFont typeface="Arial" pitchFamily="34" charset="0"/>
              <a:buChar char="–"/>
              <a:tabLst/>
              <a:defRPr sz="1800" baseline="0"/>
            </a:lvl3pPr>
            <a:lvl4pPr marL="540000" marR="0" indent="-180000" algn="l" defTabSz="1088776"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smtClean="0"/>
              <a:t>Agenda Item/Divider Headline</a:t>
            </a:r>
          </a:p>
          <a:p>
            <a:pPr lvl="1"/>
            <a:r>
              <a:rPr lang="en-US" dirty="0" smtClean="0"/>
              <a:t>Details</a:t>
            </a:r>
          </a:p>
          <a:p>
            <a:pPr lvl="2"/>
            <a:r>
              <a:rPr lang="en-US" dirty="0" smtClean="0"/>
              <a:t>Third Level</a:t>
            </a:r>
          </a:p>
          <a:p>
            <a:pPr lvl="3"/>
            <a:r>
              <a:rPr lang="en-US" dirty="0" smtClean="0"/>
              <a:t>Fourth Level</a:t>
            </a:r>
          </a:p>
          <a:p>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75"/>
            <a:ext cx="11545200" cy="756175"/>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485"/>
            <a:ext cx="11545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2344"/>
            <a:ext cx="3775077" cy="153888"/>
          </a:xfrm>
          <a:prstGeom prst="rect">
            <a:avLst/>
          </a:prstGeom>
          <a:noFill/>
        </p:spPr>
        <p:txBody>
          <a:bodyPr wrap="none" lIns="85730" tIns="0" rIns="0" bIns="0" rtlCol="0">
            <a:spAutoFit/>
          </a:bodyPr>
          <a:lstStyle/>
          <a:p>
            <a:pPr marL="158780" indent="-158780" algn="l">
              <a:buClr>
                <a:schemeClr val="bg1"/>
              </a:buClr>
              <a:buFont typeface="Arial" pitchFamily="34" charset="0"/>
              <a:buChar char="©"/>
              <a:tabLst/>
            </a:pPr>
            <a:r>
              <a:rPr lang="en-US" sz="1000" noProof="0" dirty="0" smtClean="0">
                <a:solidFill>
                  <a:schemeClr val="bg1"/>
                </a:solidFill>
              </a:rPr>
              <a:t>2013 SAP AG or an SAP affiliate company. All rights reserved.</a:t>
            </a:r>
          </a:p>
        </p:txBody>
      </p:sp>
      <p:sp>
        <p:nvSpPr>
          <p:cNvPr id="34" name="TextBox 33"/>
          <p:cNvSpPr txBox="1"/>
          <p:nvPr/>
        </p:nvSpPr>
        <p:spPr bwMode="black">
          <a:xfrm>
            <a:off x="11624489" y="6622344"/>
            <a:ext cx="243661" cy="153888"/>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1000" baseline="0" noProof="0" smtClean="0">
                <a:solidFill>
                  <a:schemeClr val="bg1"/>
                </a:solidFill>
              </a:rPr>
              <a:pPr marL="111525" indent="-111525" algn="r">
                <a:buClr>
                  <a:schemeClr val="accent2"/>
                </a:buClr>
                <a:buFont typeface="Arial" pitchFamily="34" charset="0"/>
                <a:buNone/>
              </a:pPr>
              <a:t>‹#›</a:t>
            </a:fld>
            <a:endParaRPr lang="en-US" sz="1000" noProof="0" dirty="0" smtClean="0">
              <a:solidFill>
                <a:schemeClr val="bg1"/>
              </a:solidFill>
            </a:endParaRPr>
          </a:p>
        </p:txBody>
      </p:sp>
      <p:sp>
        <p:nvSpPr>
          <p:cNvPr id="4" name="Information_Classification"/>
          <p:cNvSpPr txBox="1"/>
          <p:nvPr userDrawn="1"/>
        </p:nvSpPr>
        <p:spPr>
          <a:xfrm>
            <a:off x="10769600" y="6623893"/>
            <a:ext cx="347852" cy="153888"/>
          </a:xfrm>
          <a:prstGeom prst="rect">
            <a:avLst/>
          </a:prstGeom>
          <a:noFill/>
        </p:spPr>
        <p:txBody>
          <a:bodyPr vert="horz" wrap="none" lIns="0" tIns="0" rIns="0" bIns="0" rtlCol="0">
            <a:spAutoFit/>
          </a:bodyPr>
          <a:lstStyle/>
          <a:p>
            <a:pPr algn="l" fontAlgn="base">
              <a:spcBef>
                <a:spcPct val="50000"/>
              </a:spcBef>
              <a:spcAft>
                <a:spcPct val="0"/>
              </a:spcAft>
              <a:buClr>
                <a:srgbClr val="F0AB00"/>
              </a:buClr>
              <a:buSzPct val="80000"/>
            </a:pPr>
            <a:r>
              <a:rPr kumimoji="0" lang="en-US" sz="1000" b="0" i="0" u="none" kern="0" baseline="0" dirty="0" smtClean="0">
                <a:solidFill>
                  <a:srgbClr val="FFFFFF"/>
                </a:solidFill>
                <a:latin typeface="Arial"/>
                <a:ea typeface="Arial Unicode MS"/>
                <a:cs typeface="Arial Unicode MS" pitchFamily="34" charset="-128"/>
                <a:sym typeface="Arial"/>
              </a:rPr>
              <a:t>Public</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Lst>
  <p:hf hdr="0" ftr="0" dt="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
            <a:ext cx="12207818" cy="814167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8"/>
          <p:cNvSpPr/>
          <p:nvPr/>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10" name="Picture 9" descr="SAP_grad_R_pr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438" y="6083725"/>
            <a:ext cx="913247" cy="453600"/>
          </a:xfrm>
          <a:prstGeom prst="rect">
            <a:avLst/>
          </a:prstGeom>
          <a:noFill/>
          <a:ln>
            <a:noFill/>
          </a:ln>
        </p:spPr>
      </p:pic>
      <p:sp>
        <p:nvSpPr>
          <p:cNvPr id="11" name="Rectangle 10"/>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sz="4800" dirty="0" smtClean="0"/>
              <a:t>Mutatis </a:t>
            </a:r>
            <a:r>
              <a:rPr lang="en-US" sz="4800" dirty="0"/>
              <a:t>Mutandis</a:t>
            </a:r>
            <a:r>
              <a:rPr lang="en-US" sz="5400" dirty="0"/>
              <a:t/>
            </a:r>
            <a:br>
              <a:rPr lang="en-US" sz="5400" dirty="0"/>
            </a:br>
            <a:r>
              <a:rPr lang="en-US" sz="2800" dirty="0"/>
              <a:t>Evaluating DBMS Test Adequacy with Mutation Testing</a:t>
            </a:r>
            <a:endParaRPr lang="en-US" sz="4800" dirty="0"/>
          </a:p>
        </p:txBody>
      </p:sp>
      <p:sp>
        <p:nvSpPr>
          <p:cNvPr id="3" name="Subtitle 2"/>
          <p:cNvSpPr>
            <a:spLocks noGrp="1"/>
          </p:cNvSpPr>
          <p:nvPr>
            <p:ph type="subTitle" idx="1"/>
          </p:nvPr>
        </p:nvSpPr>
        <p:spPr/>
        <p:txBody>
          <a:bodyPr/>
          <a:lstStyle/>
          <a:p>
            <a:r>
              <a:rPr lang="en-US" dirty="0" smtClean="0"/>
              <a:t>Ivan T. Bowman, HANA Product Engineering</a:t>
            </a:r>
          </a:p>
          <a:p>
            <a:r>
              <a:rPr lang="en-US" dirty="0" smtClean="0"/>
              <a:t>June 24, 2013</a:t>
            </a:r>
          </a:p>
        </p:txBody>
      </p:sp>
      <p:sp>
        <p:nvSpPr>
          <p:cNvPr id="12" name="Rectangle 11"/>
          <p:cNvSpPr/>
          <p:nvPr/>
        </p:nvSpPr>
        <p:spPr bwMode="gray">
          <a:xfrm>
            <a:off x="9871074" y="6088062"/>
            <a:ext cx="2000251" cy="449263"/>
          </a:xfrm>
          <a:prstGeom prst="rect">
            <a:avLst/>
          </a:prstGeom>
          <a:solidFill>
            <a:schemeClr val="bg1"/>
          </a:solidFill>
          <a:ln w="12700" cmpd="sng" algn="ctr">
            <a:no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4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 name="ConfidentialFlag"/>
          <p:cNvSpPr txBox="1"/>
          <p:nvPr/>
        </p:nvSpPr>
        <p:spPr>
          <a:xfrm>
            <a:off x="11109421" y="1837963"/>
            <a:ext cx="565191" cy="246221"/>
          </a:xfrm>
          <a:prstGeom prst="rect">
            <a:avLst/>
          </a:prstGeom>
          <a:noFill/>
        </p:spPr>
        <p:txBody>
          <a:bodyPr vert="horz" wrap="square" lIns="0" tIns="0" rIns="0" bIns="0" rtlCol="0" anchor="b">
            <a:spAutoFit/>
          </a:bodyPr>
          <a:lstStyle/>
          <a:p>
            <a:pPr algn="r" fontAlgn="base">
              <a:spcBef>
                <a:spcPct val="50000"/>
              </a:spcBef>
              <a:spcAft>
                <a:spcPct val="0"/>
              </a:spcAft>
              <a:buClr>
                <a:srgbClr val="F0AB00"/>
              </a:buClr>
              <a:buSzPct val="80000"/>
            </a:pPr>
            <a:r>
              <a:rPr lang="en-US" sz="1600" kern="0" smtClean="0">
                <a:solidFill>
                  <a:srgbClr val="000000"/>
                </a:solidFill>
                <a:ea typeface="Arial Unicode MS" pitchFamily="34" charset="-128"/>
                <a:cs typeface="Arial Unicode MS" pitchFamily="34" charset="-128"/>
              </a:rPr>
              <a:t>Public</a:t>
            </a:r>
            <a:endParaRPr lang="en-US" sz="1600" kern="0" dirty="0" err="1" smtClean="0">
              <a:solidFill>
                <a:srgbClr val="000000"/>
              </a:solidFill>
              <a:ea typeface="Arial Unicode MS" pitchFamily="34" charset="-128"/>
              <a:cs typeface="Arial Unicode MS" pitchFamily="34" charset="-128"/>
            </a:endParaRPr>
          </a:p>
        </p:txBody>
      </p:sp>
      <p:pic>
        <p:nvPicPr>
          <p:cNvPr id="1026" name="Picture 2" descr="ACM SIGMOD City, Country, Y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9575" y="5921975"/>
            <a:ext cx="2571750" cy="619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operators we evaluated</a:t>
            </a:r>
            <a:endParaRPr lang="en-US" dirty="0"/>
          </a:p>
        </p:txBody>
      </p:sp>
      <p:sp>
        <p:nvSpPr>
          <p:cNvPr id="3" name="Text Placeholder 2"/>
          <p:cNvSpPr>
            <a:spLocks noGrp="1"/>
          </p:cNvSpPr>
          <p:nvPr>
            <p:ph type="body" sz="quarter" idx="10"/>
          </p:nvPr>
        </p:nvSpPr>
        <p:spPr/>
        <p:txBody>
          <a:bodyPr>
            <a:normAutofit fontScale="92500" lnSpcReduction="10000"/>
          </a:bodyPr>
          <a:lstStyle/>
          <a:p>
            <a:pPr lvl="0"/>
            <a:r>
              <a:rPr lang="en-US" dirty="0" smtClean="0"/>
              <a:t>Function</a:t>
            </a:r>
          </a:p>
          <a:p>
            <a:pPr lvl="1"/>
            <a:r>
              <a:rPr lang="en-US" dirty="0" smtClean="0"/>
              <a:t>Applies </a:t>
            </a:r>
            <a:r>
              <a:rPr lang="en-US" dirty="0"/>
              <a:t>to all methods and C-style functions. </a:t>
            </a:r>
            <a:r>
              <a:rPr lang="en-US" dirty="0" smtClean="0"/>
              <a:t>Skip </a:t>
            </a:r>
            <a:r>
              <a:rPr lang="en-US" dirty="0"/>
              <a:t>the contents of the function. </a:t>
            </a:r>
            <a:endParaRPr lang="en-US" dirty="0" smtClean="0"/>
          </a:p>
          <a:p>
            <a:pPr lvl="0"/>
            <a:r>
              <a:rPr lang="en-US" dirty="0" smtClean="0"/>
              <a:t>Condition</a:t>
            </a:r>
          </a:p>
          <a:p>
            <a:pPr lvl="1"/>
            <a:r>
              <a:rPr lang="en-US" dirty="0" smtClean="0"/>
              <a:t>Applies </a:t>
            </a:r>
            <a:r>
              <a:rPr lang="en-US" dirty="0"/>
              <a:t>to the condition in </a:t>
            </a:r>
            <a:r>
              <a:rPr lang="en-US" dirty="0">
                <a:latin typeface="Consolas" pitchFamily="49" charset="0"/>
                <a:cs typeface="Consolas" pitchFamily="49" charset="0"/>
              </a:rPr>
              <a:t>for</a:t>
            </a:r>
            <a:r>
              <a:rPr lang="en-US" dirty="0"/>
              <a:t>, </a:t>
            </a:r>
            <a:r>
              <a:rPr lang="en-US" dirty="0">
                <a:latin typeface="Consolas" pitchFamily="49" charset="0"/>
                <a:cs typeface="Consolas" pitchFamily="49" charset="0"/>
              </a:rPr>
              <a:t>while</a:t>
            </a:r>
            <a:r>
              <a:rPr lang="en-US" dirty="0"/>
              <a:t>, and </a:t>
            </a:r>
            <a:r>
              <a:rPr lang="en-US" dirty="0">
                <a:latin typeface="Consolas" pitchFamily="49" charset="0"/>
                <a:cs typeface="Consolas" pitchFamily="49" charset="0"/>
              </a:rPr>
              <a:t>if</a:t>
            </a:r>
            <a:r>
              <a:rPr lang="en-US" dirty="0"/>
              <a:t> statements. </a:t>
            </a:r>
            <a:r>
              <a:rPr lang="en-US" dirty="0" smtClean="0"/>
              <a:t>Evaluate </a:t>
            </a:r>
            <a:r>
              <a:rPr lang="en-US" dirty="0"/>
              <a:t>a mutated condition.</a:t>
            </a:r>
          </a:p>
          <a:p>
            <a:pPr lvl="0"/>
            <a:r>
              <a:rPr lang="en-US" dirty="0" smtClean="0"/>
              <a:t>Switch</a:t>
            </a:r>
          </a:p>
          <a:p>
            <a:pPr lvl="1"/>
            <a:r>
              <a:rPr lang="en-US" dirty="0" smtClean="0"/>
              <a:t>Applies </a:t>
            </a:r>
            <a:r>
              <a:rPr lang="en-US" dirty="0"/>
              <a:t>to all switch statements. </a:t>
            </a:r>
            <a:r>
              <a:rPr lang="en-US" dirty="0" smtClean="0"/>
              <a:t>Add </a:t>
            </a:r>
            <a:r>
              <a:rPr lang="en-US" dirty="0"/>
              <a:t>one to the </a:t>
            </a:r>
            <a:r>
              <a:rPr lang="en-US" i="1" dirty="0"/>
              <a:t>expression</a:t>
            </a:r>
            <a:r>
              <a:rPr lang="en-US" dirty="0"/>
              <a:t>.</a:t>
            </a:r>
          </a:p>
          <a:p>
            <a:pPr lvl="0"/>
            <a:r>
              <a:rPr lang="en-US" dirty="0" smtClean="0"/>
              <a:t>Case</a:t>
            </a:r>
          </a:p>
          <a:p>
            <a:pPr lvl="1"/>
            <a:r>
              <a:rPr lang="en-US" dirty="0" smtClean="0"/>
              <a:t>Applies </a:t>
            </a:r>
            <a:r>
              <a:rPr lang="en-US" dirty="0"/>
              <a:t>to all case statements within a switch. </a:t>
            </a:r>
            <a:r>
              <a:rPr lang="en-US" dirty="0" smtClean="0"/>
              <a:t>Skip </a:t>
            </a:r>
            <a:r>
              <a:rPr lang="en-US" dirty="0"/>
              <a:t>the contents of the </a:t>
            </a:r>
            <a:r>
              <a:rPr lang="en-US" dirty="0" smtClean="0"/>
              <a:t>case.</a:t>
            </a:r>
            <a:endParaRPr lang="en-US" dirty="0"/>
          </a:p>
          <a:p>
            <a:r>
              <a:rPr lang="en-US" dirty="0" smtClean="0"/>
              <a:t>Default</a:t>
            </a:r>
          </a:p>
          <a:p>
            <a:pPr lvl="1"/>
            <a:r>
              <a:rPr lang="en-US" dirty="0" smtClean="0"/>
              <a:t>Applies </a:t>
            </a:r>
            <a:r>
              <a:rPr lang="en-US" dirty="0"/>
              <a:t>to default statements within a switch statement. </a:t>
            </a:r>
            <a:r>
              <a:rPr lang="en-US" dirty="0" smtClean="0"/>
              <a:t>Skip </a:t>
            </a:r>
            <a:r>
              <a:rPr lang="en-US" dirty="0"/>
              <a:t>the default statements.</a:t>
            </a:r>
          </a:p>
        </p:txBody>
      </p:sp>
    </p:spTree>
    <p:extLst>
      <p:ext uri="{BB962C8B-B14F-4D97-AF65-F5344CB8AC3E}">
        <p14:creationId xmlns:p14="http://schemas.microsoft.com/office/powerpoint/2010/main" val="3372805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Mutation types and their outcomes (400K of query processing code)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47625915"/>
              </p:ext>
            </p:extLst>
          </p:nvPr>
        </p:nvGraphicFramePr>
        <p:xfrm>
          <a:off x="281354" y="1425273"/>
          <a:ext cx="11588261" cy="3781410"/>
        </p:xfrm>
        <a:graphic>
          <a:graphicData uri="http://schemas.openxmlformats.org/drawingml/2006/table">
            <a:tbl>
              <a:tblPr firstRow="1" firstCol="1" lastRow="1" bandRow="1">
                <a:tableStyleId>{3C2FFA5D-87B4-456A-9821-1D502468CF0F}</a:tableStyleId>
              </a:tblPr>
              <a:tblGrid>
                <a:gridCol w="2400252"/>
                <a:gridCol w="1754031"/>
                <a:gridCol w="2186465"/>
                <a:gridCol w="1749171"/>
                <a:gridCol w="1749171"/>
                <a:gridCol w="1749171"/>
              </a:tblGrid>
              <a:tr h="289718">
                <a:tc>
                  <a:txBody>
                    <a:bodyPr/>
                    <a:lstStyle/>
                    <a:p>
                      <a:pPr marL="0" marR="0" algn="just">
                        <a:spcBef>
                          <a:spcPts val="0"/>
                        </a:spcBef>
                        <a:spcAft>
                          <a:spcPts val="400"/>
                        </a:spcAft>
                      </a:pPr>
                      <a:r>
                        <a:rPr lang="en-US" sz="1900">
                          <a:effectLst/>
                        </a:rPr>
                        <a:t> </a:t>
                      </a:r>
                      <a:endParaRPr lang="en-US" sz="1900">
                        <a:effectLst/>
                        <a:latin typeface="Times New Roman"/>
                        <a:ea typeface="Times New Roman"/>
                      </a:endParaRPr>
                    </a:p>
                  </a:txBody>
                  <a:tcPr marL="144859" marR="144859" marT="0" marB="0"/>
                </a:tc>
                <a:tc>
                  <a:txBody>
                    <a:bodyPr/>
                    <a:lstStyle/>
                    <a:p>
                      <a:pPr marL="0" marR="0" algn="ctr">
                        <a:spcBef>
                          <a:spcPts val="0"/>
                        </a:spcBef>
                        <a:spcAft>
                          <a:spcPts val="400"/>
                        </a:spcAft>
                      </a:pPr>
                      <a:r>
                        <a:rPr lang="en-US" sz="2000" dirty="0">
                          <a:effectLst/>
                        </a:rPr>
                        <a:t>Count</a:t>
                      </a:r>
                      <a:endParaRPr lang="en-US" sz="2000" b="1" dirty="0">
                        <a:effectLst/>
                        <a:latin typeface="Times New Roman"/>
                        <a:ea typeface="Times New Roman"/>
                      </a:endParaRPr>
                    </a:p>
                  </a:txBody>
                  <a:tcPr marL="144859" marR="144859" marT="0" marB="0"/>
                </a:tc>
                <a:tc>
                  <a:txBody>
                    <a:bodyPr/>
                    <a:lstStyle/>
                    <a:p>
                      <a:pPr marL="0" marR="0" algn="ctr">
                        <a:spcBef>
                          <a:spcPts val="0"/>
                        </a:spcBef>
                        <a:spcAft>
                          <a:spcPts val="400"/>
                        </a:spcAft>
                      </a:pPr>
                      <a:r>
                        <a:rPr lang="en-US" sz="2000" dirty="0">
                          <a:effectLst/>
                        </a:rPr>
                        <a:t>Covered</a:t>
                      </a:r>
                      <a:endParaRPr lang="en-US" sz="2000" b="1" dirty="0">
                        <a:effectLst/>
                        <a:latin typeface="Times New Roman"/>
                        <a:ea typeface="Times New Roman"/>
                      </a:endParaRPr>
                    </a:p>
                  </a:txBody>
                  <a:tcPr marL="144859" marR="144859" marT="0" marB="0"/>
                </a:tc>
                <a:tc>
                  <a:txBody>
                    <a:bodyPr/>
                    <a:lstStyle/>
                    <a:p>
                      <a:pPr marL="0" marR="0" algn="ctr">
                        <a:spcBef>
                          <a:spcPts val="0"/>
                        </a:spcBef>
                        <a:spcAft>
                          <a:spcPts val="400"/>
                        </a:spcAft>
                      </a:pPr>
                      <a:r>
                        <a:rPr lang="en-US" sz="2000" dirty="0">
                          <a:effectLst/>
                        </a:rPr>
                        <a:t>Killed</a:t>
                      </a:r>
                      <a:endParaRPr lang="en-US" sz="2000" b="1" dirty="0">
                        <a:effectLst/>
                        <a:latin typeface="Times New Roman"/>
                        <a:ea typeface="Times New Roman"/>
                      </a:endParaRPr>
                    </a:p>
                  </a:txBody>
                  <a:tcPr marL="144859" marR="144859" marT="0" marB="0"/>
                </a:tc>
                <a:tc>
                  <a:txBody>
                    <a:bodyPr/>
                    <a:lstStyle/>
                    <a:p>
                      <a:pPr marL="0" marR="0" algn="ctr">
                        <a:spcBef>
                          <a:spcPts val="0"/>
                        </a:spcBef>
                        <a:spcAft>
                          <a:spcPts val="400"/>
                        </a:spcAft>
                      </a:pPr>
                      <a:r>
                        <a:rPr lang="en-US" sz="2000" dirty="0">
                          <a:effectLst/>
                        </a:rPr>
                        <a:t>Lethal</a:t>
                      </a:r>
                      <a:endParaRPr lang="en-US" sz="2000" b="1" dirty="0">
                        <a:effectLst/>
                        <a:latin typeface="Times New Roman"/>
                        <a:ea typeface="Times New Roman"/>
                      </a:endParaRPr>
                    </a:p>
                  </a:txBody>
                  <a:tcPr marL="144859" marR="144859" marT="0" marB="0"/>
                </a:tc>
                <a:tc>
                  <a:txBody>
                    <a:bodyPr/>
                    <a:lstStyle/>
                    <a:p>
                      <a:pPr marL="0" marR="0" algn="ctr">
                        <a:spcBef>
                          <a:spcPts val="0"/>
                        </a:spcBef>
                        <a:spcAft>
                          <a:spcPts val="400"/>
                        </a:spcAft>
                      </a:pPr>
                      <a:r>
                        <a:rPr lang="en-US" sz="2000" dirty="0">
                          <a:effectLst/>
                        </a:rPr>
                        <a:t>Pass</a:t>
                      </a:r>
                      <a:endParaRPr lang="en-US" sz="2000" b="1" dirty="0">
                        <a:effectLst/>
                        <a:latin typeface="Times New Roman"/>
                        <a:ea typeface="Times New Roman"/>
                      </a:endParaRPr>
                    </a:p>
                  </a:txBody>
                  <a:tcPr marL="144859" marR="144859" marT="0" marB="0"/>
                </a:tc>
              </a:tr>
              <a:tr h="579435">
                <a:tc>
                  <a:txBody>
                    <a:bodyPr/>
                    <a:lstStyle/>
                    <a:p>
                      <a:pPr marL="0" marR="0" algn="just">
                        <a:spcBef>
                          <a:spcPts val="0"/>
                        </a:spcBef>
                        <a:spcAft>
                          <a:spcPts val="400"/>
                        </a:spcAft>
                      </a:pPr>
                      <a:r>
                        <a:rPr lang="en-US" sz="2000" dirty="0">
                          <a:effectLst/>
                        </a:rPr>
                        <a:t>Function</a:t>
                      </a:r>
                      <a:endParaRPr lang="en-US" sz="2000" b="1" dirty="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13,563</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75.6%</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69.4%</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41.1%</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30.6%</a:t>
                      </a:r>
                      <a:endParaRPr lang="en-US" sz="1900">
                        <a:effectLst/>
                        <a:latin typeface="Times New Roman"/>
                        <a:ea typeface="Times New Roman"/>
                      </a:endParaRPr>
                    </a:p>
                  </a:txBody>
                  <a:tcPr marL="144859" marR="144859" marT="0" marB="0"/>
                </a:tc>
              </a:tr>
              <a:tr h="579435">
                <a:tc>
                  <a:txBody>
                    <a:bodyPr/>
                    <a:lstStyle/>
                    <a:p>
                      <a:pPr marL="0" marR="0" algn="just">
                        <a:spcBef>
                          <a:spcPts val="0"/>
                        </a:spcBef>
                        <a:spcAft>
                          <a:spcPts val="400"/>
                        </a:spcAft>
                      </a:pPr>
                      <a:r>
                        <a:rPr lang="en-US" sz="2000" dirty="0">
                          <a:effectLst/>
                        </a:rPr>
                        <a:t>Condition</a:t>
                      </a:r>
                      <a:endParaRPr lang="en-US" sz="2000" b="1" dirty="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35,680</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74.8%</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65.6%</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34.9%</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34.4%</a:t>
                      </a:r>
                      <a:endParaRPr lang="en-US" sz="1900">
                        <a:effectLst/>
                        <a:latin typeface="Times New Roman"/>
                        <a:ea typeface="Times New Roman"/>
                      </a:endParaRPr>
                    </a:p>
                  </a:txBody>
                  <a:tcPr marL="144859" marR="144859" marT="0" marB="0"/>
                </a:tc>
              </a:tr>
              <a:tr h="579435">
                <a:tc>
                  <a:txBody>
                    <a:bodyPr/>
                    <a:lstStyle/>
                    <a:p>
                      <a:pPr marL="0" marR="0" algn="just">
                        <a:spcBef>
                          <a:spcPts val="0"/>
                        </a:spcBef>
                        <a:spcAft>
                          <a:spcPts val="400"/>
                        </a:spcAft>
                      </a:pPr>
                      <a:r>
                        <a:rPr lang="en-US" sz="2000" dirty="0">
                          <a:effectLst/>
                        </a:rPr>
                        <a:t>Switch</a:t>
                      </a:r>
                      <a:endParaRPr lang="en-US" sz="2000" b="1" dirty="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1,176</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78.1%</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69.0%</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34.1%</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31.0%</a:t>
                      </a:r>
                      <a:endParaRPr lang="en-US" sz="1900">
                        <a:effectLst/>
                        <a:latin typeface="Times New Roman"/>
                        <a:ea typeface="Times New Roman"/>
                      </a:endParaRPr>
                    </a:p>
                  </a:txBody>
                  <a:tcPr marL="144859" marR="144859" marT="0" marB="0"/>
                </a:tc>
              </a:tr>
              <a:tr h="579435">
                <a:tc>
                  <a:txBody>
                    <a:bodyPr/>
                    <a:lstStyle/>
                    <a:p>
                      <a:pPr marL="0" marR="0" algn="just">
                        <a:spcBef>
                          <a:spcPts val="0"/>
                        </a:spcBef>
                        <a:spcAft>
                          <a:spcPts val="400"/>
                        </a:spcAft>
                      </a:pPr>
                      <a:r>
                        <a:rPr lang="en-US" sz="2000" dirty="0">
                          <a:effectLst/>
                        </a:rPr>
                        <a:t>Case</a:t>
                      </a:r>
                      <a:endParaRPr lang="en-US" sz="2000" b="1" dirty="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7,528</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55.7%</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46.1%</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27.4%</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53.9%</a:t>
                      </a:r>
                      <a:endParaRPr lang="en-US" sz="1900">
                        <a:effectLst/>
                        <a:latin typeface="Times New Roman"/>
                        <a:ea typeface="Times New Roman"/>
                      </a:endParaRPr>
                    </a:p>
                  </a:txBody>
                  <a:tcPr marL="144859" marR="144859" marT="0" marB="0"/>
                </a:tc>
              </a:tr>
              <a:tr h="579435">
                <a:tc>
                  <a:txBody>
                    <a:bodyPr/>
                    <a:lstStyle/>
                    <a:p>
                      <a:pPr marL="0" marR="0" algn="just">
                        <a:spcBef>
                          <a:spcPts val="0"/>
                        </a:spcBef>
                        <a:spcAft>
                          <a:spcPts val="400"/>
                        </a:spcAft>
                      </a:pPr>
                      <a:r>
                        <a:rPr lang="en-US" sz="2000" dirty="0">
                          <a:effectLst/>
                        </a:rPr>
                        <a:t>Default</a:t>
                      </a:r>
                      <a:endParaRPr lang="en-US" sz="2000" b="1" dirty="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955</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24.2%</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18.8%</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7.9%</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81.2%</a:t>
                      </a:r>
                      <a:endParaRPr lang="en-US" sz="1900">
                        <a:effectLst/>
                        <a:latin typeface="Times New Roman"/>
                        <a:ea typeface="Times New Roman"/>
                      </a:endParaRPr>
                    </a:p>
                  </a:txBody>
                  <a:tcPr marL="144859" marR="144859" marT="0" marB="0"/>
                </a:tc>
              </a:tr>
              <a:tr h="579435">
                <a:tc>
                  <a:txBody>
                    <a:bodyPr/>
                    <a:lstStyle/>
                    <a:p>
                      <a:pPr marL="0" marR="0" algn="just">
                        <a:spcBef>
                          <a:spcPts val="0"/>
                        </a:spcBef>
                        <a:spcAft>
                          <a:spcPts val="400"/>
                        </a:spcAft>
                      </a:pPr>
                      <a:r>
                        <a:rPr lang="en-US" sz="2000" dirty="0">
                          <a:effectLst/>
                        </a:rPr>
                        <a:t>Total</a:t>
                      </a:r>
                      <a:endParaRPr lang="en-US" sz="2000" b="1" dirty="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58,902</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71.8%</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63.3%</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a:effectLst/>
                        </a:rPr>
                        <a:t>34.9%</a:t>
                      </a:r>
                      <a:endParaRPr lang="en-US" sz="1900">
                        <a:effectLst/>
                        <a:latin typeface="Times New Roman"/>
                        <a:ea typeface="Times New Roman"/>
                      </a:endParaRPr>
                    </a:p>
                  </a:txBody>
                  <a:tcPr marL="144859" marR="144859" marT="0" marB="0"/>
                </a:tc>
                <a:tc>
                  <a:txBody>
                    <a:bodyPr/>
                    <a:lstStyle/>
                    <a:p>
                      <a:pPr marL="0" marR="0" algn="r">
                        <a:spcBef>
                          <a:spcPts val="0"/>
                        </a:spcBef>
                        <a:spcAft>
                          <a:spcPts val="400"/>
                        </a:spcAft>
                      </a:pPr>
                      <a:r>
                        <a:rPr lang="en-US" sz="1900" dirty="0">
                          <a:effectLst/>
                        </a:rPr>
                        <a:t>36.7%</a:t>
                      </a:r>
                      <a:endParaRPr lang="en-US" sz="1900" dirty="0">
                        <a:effectLst/>
                        <a:latin typeface="Times New Roman"/>
                        <a:ea typeface="Times New Roman"/>
                      </a:endParaRPr>
                    </a:p>
                  </a:txBody>
                  <a:tcPr marL="144859" marR="144859" marT="0" marB="0"/>
                </a:tc>
              </a:tr>
            </a:tbl>
          </a:graphicData>
        </a:graphic>
      </p:graphicFrame>
    </p:spTree>
    <p:extLst>
      <p:ext uri="{BB962C8B-B14F-4D97-AF65-F5344CB8AC3E}">
        <p14:creationId xmlns:p14="http://schemas.microsoft.com/office/powerpoint/2010/main" val="3586306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Practical issues</a:t>
            </a:r>
            <a:endParaRPr lang="en-US" dirty="0"/>
          </a:p>
        </p:txBody>
      </p:sp>
      <p:sp>
        <p:nvSpPr>
          <p:cNvPr id="4" name="Text Placeholder 3"/>
          <p:cNvSpPr>
            <a:spLocks noGrp="1"/>
          </p:cNvSpPr>
          <p:nvPr>
            <p:ph type="body" sz="quarter" idx="10"/>
          </p:nvPr>
        </p:nvSpPr>
        <p:spPr/>
        <p:txBody>
          <a:bodyPr/>
          <a:lstStyle/>
          <a:p>
            <a:endParaRPr lang="en-US"/>
          </a:p>
        </p:txBody>
      </p:sp>
      <p:pic>
        <p:nvPicPr>
          <p:cNvPr id="7" name="Picture 2"/>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324000" y="163974"/>
            <a:ext cx="11545200" cy="213142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124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systems generate </a:t>
            </a:r>
            <a:r>
              <a:rPr lang="en-US" i="1" dirty="0" smtClean="0"/>
              <a:t>many</a:t>
            </a:r>
            <a:r>
              <a:rPr lang="en-US" dirty="0" smtClean="0"/>
              <a:t> mutants</a:t>
            </a:r>
            <a:endParaRPr lang="en-US" dirty="0"/>
          </a:p>
        </p:txBody>
      </p:sp>
      <p:sp>
        <p:nvSpPr>
          <p:cNvPr id="3" name="Text Placeholder 2"/>
          <p:cNvSpPr>
            <a:spLocks noGrp="1"/>
          </p:cNvSpPr>
          <p:nvPr>
            <p:ph type="body" sz="quarter" idx="10"/>
          </p:nvPr>
        </p:nvSpPr>
        <p:spPr/>
        <p:txBody>
          <a:bodyPr/>
          <a:lstStyle/>
          <a:p>
            <a:r>
              <a:rPr lang="en-US" dirty="0" smtClean="0"/>
              <a:t>In a 400K line subset of SQL Anywhere, about 59K mutants identified</a:t>
            </a:r>
          </a:p>
          <a:p>
            <a:pPr lvl="1"/>
            <a:r>
              <a:rPr lang="en-US" dirty="0" smtClean="0"/>
              <a:t>Compiling these separately would take too much time and space</a:t>
            </a:r>
          </a:p>
          <a:p>
            <a:pPr lvl="1"/>
            <a:r>
              <a:rPr lang="en-US" dirty="0" smtClean="0"/>
              <a:t>Running the general mutant algorithm would take </a:t>
            </a:r>
            <a:r>
              <a:rPr lang="en-US" sz="2400" b="1" dirty="0" smtClean="0"/>
              <a:t>432 days</a:t>
            </a:r>
            <a:endParaRPr lang="en-US" b="1" dirty="0" smtClean="0"/>
          </a:p>
          <a:p>
            <a:r>
              <a:rPr lang="en-US" dirty="0" smtClean="0"/>
              <a:t>Generate a single meta-mutant where mutants can be enabled at run-time</a:t>
            </a:r>
          </a:p>
          <a:p>
            <a:pPr lvl="1"/>
            <a:r>
              <a:rPr lang="en-US" b="0" dirty="0">
                <a:latin typeface="Consolas" pitchFamily="49" charset="0"/>
                <a:cs typeface="Consolas" pitchFamily="49" charset="0"/>
              </a:rPr>
              <a:t>A:if( </a:t>
            </a:r>
            <a:r>
              <a:rPr lang="en-US" b="0" dirty="0" err="1">
                <a:latin typeface="Consolas" pitchFamily="49" charset="0"/>
                <a:cs typeface="Consolas" pitchFamily="49" charset="0"/>
              </a:rPr>
              <a:t>len</a:t>
            </a:r>
            <a:r>
              <a:rPr lang="en-US" b="0" dirty="0">
                <a:latin typeface="Consolas" pitchFamily="49" charset="0"/>
                <a:cs typeface="Consolas" pitchFamily="49" charset="0"/>
              </a:rPr>
              <a:t> &gt; 0 )</a:t>
            </a:r>
          </a:p>
          <a:p>
            <a:pPr lvl="1"/>
            <a:r>
              <a:rPr lang="en-US" b="0" dirty="0">
                <a:latin typeface="Consolas" pitchFamily="49" charset="0"/>
                <a:cs typeface="Consolas" pitchFamily="49" charset="0"/>
              </a:rPr>
              <a:t>B:if(mutation_on(123) ? (</a:t>
            </a:r>
            <a:r>
              <a:rPr lang="en-US" b="0" dirty="0" err="1">
                <a:latin typeface="Consolas" pitchFamily="49" charset="0"/>
                <a:cs typeface="Consolas" pitchFamily="49" charset="0"/>
              </a:rPr>
              <a:t>len</a:t>
            </a:r>
            <a:r>
              <a:rPr lang="en-US" b="0" dirty="0">
                <a:latin typeface="Consolas" pitchFamily="49" charset="0"/>
                <a:cs typeface="Consolas" pitchFamily="49" charset="0"/>
              </a:rPr>
              <a:t>&gt;=0</a:t>
            </a:r>
            <a:r>
              <a:rPr lang="en-US" b="0" dirty="0" smtClean="0">
                <a:latin typeface="Consolas" pitchFamily="49" charset="0"/>
                <a:cs typeface="Consolas" pitchFamily="49" charset="0"/>
              </a:rPr>
              <a:t>) : (</a:t>
            </a:r>
            <a:r>
              <a:rPr lang="en-US" b="0" dirty="0" err="1">
                <a:latin typeface="Consolas" pitchFamily="49" charset="0"/>
                <a:cs typeface="Consolas" pitchFamily="49" charset="0"/>
              </a:rPr>
              <a:t>len</a:t>
            </a:r>
            <a:r>
              <a:rPr lang="en-US" b="0" dirty="0">
                <a:latin typeface="Consolas" pitchFamily="49" charset="0"/>
                <a:cs typeface="Consolas" pitchFamily="49" charset="0"/>
              </a:rPr>
              <a:t>&gt;0) </a:t>
            </a:r>
            <a:r>
              <a:rPr lang="en-US" b="0" dirty="0" smtClean="0">
                <a:latin typeface="Consolas" pitchFamily="49" charset="0"/>
                <a:cs typeface="Consolas" pitchFamily="49" charset="0"/>
              </a:rPr>
              <a:t>)</a:t>
            </a:r>
          </a:p>
          <a:p>
            <a:r>
              <a:rPr lang="en-US" dirty="0" smtClean="0"/>
              <a:t>Use the same code editing to track mutation coverage</a:t>
            </a:r>
          </a:p>
          <a:p>
            <a:pPr lvl="1"/>
            <a:r>
              <a:rPr lang="en-US" dirty="0" smtClean="0"/>
              <a:t>Identify which tests cover mutated code lines</a:t>
            </a:r>
          </a:p>
          <a:p>
            <a:pPr lvl="1"/>
            <a:r>
              <a:rPr lang="en-US" dirty="0" smtClean="0"/>
              <a:t>No need to evaluate whether a test kills a mutant it does not execute</a:t>
            </a:r>
            <a:endParaRPr lang="en-US" dirty="0"/>
          </a:p>
          <a:p>
            <a:pPr lvl="1"/>
            <a:endParaRPr lang="en-US" dirty="0"/>
          </a:p>
        </p:txBody>
      </p:sp>
    </p:spTree>
    <p:extLst>
      <p:ext uri="{BB962C8B-B14F-4D97-AF65-F5344CB8AC3E}">
        <p14:creationId xmlns:p14="http://schemas.microsoft.com/office/powerpoint/2010/main" val="4048014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Simplifying assumptions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lstStyle/>
              <a:p>
                <a:r>
                  <a:rPr lang="en-US" dirty="0" smtClean="0"/>
                  <a:t>Independence of mutations</a:t>
                </a:r>
              </a:p>
              <a:p>
                <a:pPr lvl="1"/>
                <a:r>
                  <a:rPr lang="en-US" dirty="0" smtClean="0"/>
                  <a:t>If M is a set of mutants </a:t>
                </a:r>
                <a14:m>
                  <m:oMath xmlns:m="http://schemas.openxmlformats.org/officeDocument/2006/math">
                    <m:r>
                      <a:rPr lang="en-US" i="1">
                        <a:latin typeface="Cambria Math"/>
                      </a:rPr>
                      <m:t>𝑀</m:t>
                    </m:r>
                    <m:r>
                      <a:rPr lang="en-US" i="1">
                        <a:latin typeface="Cambria Math"/>
                      </a:rPr>
                      <m:t>=</m:t>
                    </m:r>
                    <m:r>
                      <a:rPr lang="en-US" i="1">
                        <a:latin typeface="Cambria Math"/>
                      </a:rPr>
                      <m:t>𝐿</m:t>
                    </m:r>
                    <m:r>
                      <a:rPr lang="en-US" i="1">
                        <a:latin typeface="Cambria Math"/>
                      </a:rPr>
                      <m:t>∪</m:t>
                    </m:r>
                    <m:r>
                      <a:rPr lang="en-US" i="1">
                        <a:latin typeface="Cambria Math"/>
                      </a:rPr>
                      <m:t>𝑁</m:t>
                    </m:r>
                  </m:oMath>
                </a14:m>
                <a:r>
                  <a:rPr lang="en-US" dirty="0" smtClean="0"/>
                  <a:t> then test </a:t>
                </a:r>
                <a14:m>
                  <m:oMath xmlns:m="http://schemas.openxmlformats.org/officeDocument/2006/math">
                    <m:r>
                      <a:rPr lang="en-US" b="0" i="1" smtClean="0">
                        <a:latin typeface="Cambria Math"/>
                      </a:rPr>
                      <m:t>𝑇</m:t>
                    </m:r>
                  </m:oMath>
                </a14:m>
                <a:r>
                  <a:rPr lang="en-US" dirty="0" smtClean="0"/>
                  <a:t> kills </a:t>
                </a:r>
                <a14:m>
                  <m:oMath xmlns:m="http://schemas.openxmlformats.org/officeDocument/2006/math">
                    <m:r>
                      <a:rPr lang="en-US" b="0" i="1" smtClean="0">
                        <a:latin typeface="Cambria Math"/>
                      </a:rPr>
                      <m:t>𝑀</m:t>
                    </m:r>
                  </m:oMath>
                </a14:m>
                <a:r>
                  <a:rPr lang="en-US" dirty="0" smtClean="0"/>
                  <a:t> </a:t>
                </a:r>
                <a:r>
                  <a:rPr lang="en-US" dirty="0" err="1" smtClean="0"/>
                  <a:t>iff</a:t>
                </a:r>
                <a:r>
                  <a:rPr lang="en-US" dirty="0" smtClean="0"/>
                  <a:t> it kills </a:t>
                </a:r>
                <a14:m>
                  <m:oMath xmlns:m="http://schemas.openxmlformats.org/officeDocument/2006/math">
                    <m:r>
                      <a:rPr lang="en-US" b="0" i="1" smtClean="0">
                        <a:latin typeface="Cambria Math"/>
                      </a:rPr>
                      <m:t>𝐿</m:t>
                    </m:r>
                  </m:oMath>
                </a14:m>
                <a:r>
                  <a:rPr lang="en-US" dirty="0" smtClean="0"/>
                  <a:t> or </a:t>
                </a:r>
                <a14:m>
                  <m:oMath xmlns:m="http://schemas.openxmlformats.org/officeDocument/2006/math">
                    <m:r>
                      <a:rPr lang="en-US" b="0" i="1" smtClean="0">
                        <a:latin typeface="Cambria Math"/>
                      </a:rPr>
                      <m:t>𝑁</m:t>
                    </m:r>
                  </m:oMath>
                </a14:m>
                <a:r>
                  <a:rPr lang="en-US" dirty="0" smtClean="0"/>
                  <a:t> (or both)</a:t>
                </a:r>
              </a:p>
              <a:p>
                <a:r>
                  <a:rPr lang="en-US" dirty="0" smtClean="0"/>
                  <a:t>Test failures do not corrupt state</a:t>
                </a:r>
              </a:p>
              <a:p>
                <a:pPr lvl="1"/>
                <a:r>
                  <a:rPr lang="en-US" dirty="0" smtClean="0"/>
                  <a:t>Test may terminate on input with one of Crash, Timeout, Fail or Pass</a:t>
                </a:r>
              </a:p>
              <a:p>
                <a:r>
                  <a:rPr lang="en-US" dirty="0" smtClean="0"/>
                  <a:t>Tests deterministically find faults</a:t>
                </a: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1">
                <a:blip r:embed="rId2"/>
                <a:stretch>
                  <a:fillRect l="-1320" t="-1526"/>
                </a:stretch>
              </a:blipFill>
            </p:spPr>
            <p:txBody>
              <a:bodyPr/>
              <a:lstStyle/>
              <a:p>
                <a:r>
                  <a:rPr lang="en-US">
                    <a:noFill/>
                  </a:rPr>
                  <a:t> </a:t>
                </a:r>
              </a:p>
            </p:txBody>
          </p:sp>
        </mc:Fallback>
      </mc:AlternateContent>
    </p:spTree>
    <p:extLst>
      <p:ext uri="{BB962C8B-B14F-4D97-AF65-F5344CB8AC3E}">
        <p14:creationId xmlns:p14="http://schemas.microsoft.com/office/powerpoint/2010/main" val="1640847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Improvements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lstStyle/>
              <a:p>
                <a:r>
                  <a:rPr lang="en-US" dirty="0" smtClean="0"/>
                  <a:t>1. Test independent mutations simultaneously</a:t>
                </a:r>
              </a:p>
              <a:p>
                <a:pPr lvl="1"/>
                <a:r>
                  <a:rPr lang="en-US" dirty="0" smtClean="0"/>
                  <a:t>Individual tests do not kill many tests</a:t>
                </a:r>
              </a:p>
              <a:p>
                <a:pPr lvl="2"/>
                <a:r>
                  <a:rPr lang="en-US" dirty="0" smtClean="0"/>
                  <a:t>On average, a test kills 12% of the mutants it covers</a:t>
                </a:r>
              </a:p>
              <a:p>
                <a:pPr lvl="1"/>
                <a:r>
                  <a:rPr lang="en-US" dirty="0" smtClean="0"/>
                  <a:t>Guess test </a:t>
                </a:r>
                <a14:m>
                  <m:oMath xmlns:m="http://schemas.openxmlformats.org/officeDocument/2006/math">
                    <m:r>
                      <a:rPr lang="en-US" i="1" dirty="0" smtClean="0">
                        <a:latin typeface="Cambria Math"/>
                      </a:rPr>
                      <m:t>𝑡</m:t>
                    </m:r>
                  </m:oMath>
                </a14:m>
                <a:r>
                  <a:rPr lang="en-US" dirty="0" smtClean="0"/>
                  <a:t> will not kill </a:t>
                </a:r>
                <a:r>
                  <a:rPr lang="en-US" i="1" dirty="0" smtClean="0"/>
                  <a:t>any</a:t>
                </a:r>
                <a:r>
                  <a:rPr lang="en-US" dirty="0" smtClean="0"/>
                  <a:t> of the currently living mutants</a:t>
                </a:r>
                <a14:m>
                  <m:oMath xmlns:m="http://schemas.openxmlformats.org/officeDocument/2006/math">
                    <m:r>
                      <a:rPr lang="en-US" b="0" i="0" smtClean="0">
                        <a:latin typeface="Cambria Math"/>
                      </a:rPr>
                      <m:t> </m:t>
                    </m:r>
                    <m:sSub>
                      <m:sSubPr>
                        <m:ctrlPr>
                          <a:rPr lang="en-US" i="1">
                            <a:latin typeface="Cambria Math"/>
                          </a:rPr>
                        </m:ctrlPr>
                      </m:sSubPr>
                      <m:e>
                        <m:r>
                          <a:rPr lang="en-US" i="1">
                            <a:latin typeface="Cambria Math"/>
                          </a:rPr>
                          <m:t>𝑀</m:t>
                        </m:r>
                      </m:e>
                      <m:sub>
                        <m:r>
                          <a:rPr lang="en-US" i="1">
                            <a:latin typeface="Cambria Math"/>
                          </a:rPr>
                          <m:t>𝑡</m:t>
                        </m:r>
                      </m:sub>
                    </m:sSub>
                  </m:oMath>
                </a14:m>
                <a:r>
                  <a:rPr lang="en-US" dirty="0" smtClean="0"/>
                  <a:t> it covers</a:t>
                </a:r>
              </a:p>
              <a:p>
                <a:pPr lvl="1"/>
                <a:r>
                  <a:rPr lang="en-US" dirty="0" smtClean="0"/>
                  <a:t>Use binary search if it does fail with </a:t>
                </a:r>
                <a14:m>
                  <m:oMath xmlns:m="http://schemas.openxmlformats.org/officeDocument/2006/math">
                    <m:sSub>
                      <m:sSubPr>
                        <m:ctrlPr>
                          <a:rPr lang="en-US" i="1">
                            <a:latin typeface="Cambria Math"/>
                          </a:rPr>
                        </m:ctrlPr>
                      </m:sSubPr>
                      <m:e>
                        <m:r>
                          <a:rPr lang="en-US" i="1">
                            <a:latin typeface="Cambria Math"/>
                          </a:rPr>
                          <m:t>𝑀</m:t>
                        </m:r>
                      </m:e>
                      <m:sub>
                        <m:r>
                          <a:rPr lang="en-US" i="1">
                            <a:latin typeface="Cambria Math"/>
                          </a:rPr>
                          <m:t>𝑡</m:t>
                        </m:r>
                      </m:sub>
                    </m:sSub>
                  </m:oMath>
                </a14:m>
                <a:r>
                  <a:rPr lang="en-US" dirty="0"/>
                  <a:t> </a:t>
                </a:r>
                <a:r>
                  <a:rPr lang="en-US" dirty="0" smtClean="0"/>
                  <a:t>enabled</a:t>
                </a:r>
              </a:p>
              <a:p>
                <a:pPr lvl="2"/>
                <a:r>
                  <a:rPr lang="en-US" dirty="0" smtClean="0"/>
                  <a:t>If test fails on a single mutant, it kills the mutant</a:t>
                </a:r>
              </a:p>
              <a:p>
                <a:pPr lvl="1"/>
                <a:r>
                  <a:rPr lang="en-US" dirty="0" smtClean="0"/>
                  <a:t>From 432 days to 17.3 with this improvement</a:t>
                </a:r>
              </a:p>
              <a:p>
                <a:r>
                  <a:rPr lang="en-US" dirty="0" smtClean="0"/>
                  <a:t>2. Identify “lethal” mutations in a first pass</a:t>
                </a:r>
              </a:p>
              <a:p>
                <a:pPr lvl="1"/>
                <a:r>
                  <a:rPr lang="en-US" dirty="0" smtClean="0"/>
                  <a:t>Execute each mutant with the cheapest test that kills it</a:t>
                </a:r>
              </a:p>
              <a:p>
                <a:r>
                  <a:rPr lang="en-US" dirty="0" smtClean="0"/>
                  <a:t>3. Order tests so that cheaper tests run first</a:t>
                </a:r>
              </a:p>
              <a:p>
                <a:pPr lvl="1"/>
                <a:r>
                  <a:rPr lang="en-US" dirty="0" smtClean="0"/>
                  <a:t>Mutants that are easily killed are removed quickly</a:t>
                </a:r>
              </a:p>
              <a:p>
                <a:pPr lvl="1"/>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1">
                <a:blip r:embed="rId2"/>
                <a:stretch>
                  <a:fillRect l="-1320" t="-1526" b="-5132"/>
                </a:stretch>
              </a:blipFill>
            </p:spPr>
            <p:txBody>
              <a:bodyPr/>
              <a:lstStyle/>
              <a:p>
                <a:r>
                  <a:rPr lang="en-US">
                    <a:noFill/>
                  </a:rPr>
                  <a:t> </a:t>
                </a:r>
              </a:p>
            </p:txBody>
          </p:sp>
        </mc:Fallback>
      </mc:AlternateContent>
      <p:graphicFrame>
        <p:nvGraphicFramePr>
          <p:cNvPr id="4" name="Content Placeholder 3"/>
          <p:cNvGraphicFramePr>
            <a:graphicFrameLocks/>
          </p:cNvGraphicFramePr>
          <p:nvPr>
            <p:extLst>
              <p:ext uri="{D42A27DB-BD31-4B8C-83A1-F6EECF244321}">
                <p14:modId xmlns:p14="http://schemas.microsoft.com/office/powerpoint/2010/main" val="210139824"/>
              </p:ext>
            </p:extLst>
          </p:nvPr>
        </p:nvGraphicFramePr>
        <p:xfrm>
          <a:off x="7899147" y="3816676"/>
          <a:ext cx="3233067" cy="2213280"/>
        </p:xfrm>
        <a:graphic>
          <a:graphicData uri="http://schemas.openxmlformats.org/drawingml/2006/table">
            <a:tbl>
              <a:tblPr firstRow="1" firstCol="1" bandRow="1">
                <a:tableStyleId>{3C2FFA5D-87B4-456A-9821-1D502468CF0F}</a:tableStyleId>
              </a:tblPr>
              <a:tblGrid>
                <a:gridCol w="556573"/>
                <a:gridCol w="811116"/>
                <a:gridCol w="932689"/>
                <a:gridCol w="932689"/>
              </a:tblGrid>
              <a:tr h="885312">
                <a:tc>
                  <a:txBody>
                    <a:bodyPr/>
                    <a:lstStyle/>
                    <a:p>
                      <a:pPr marL="0" marR="0" algn="just">
                        <a:spcBef>
                          <a:spcPts val="0"/>
                        </a:spcBef>
                        <a:spcAft>
                          <a:spcPts val="400"/>
                        </a:spcAft>
                      </a:pPr>
                      <a:r>
                        <a:rPr lang="en-US" sz="1800" dirty="0">
                          <a:effectLst/>
                        </a:rPr>
                        <a:t> </a:t>
                      </a:r>
                      <a:endParaRPr lang="en-US" sz="1800" dirty="0">
                        <a:effectLst/>
                        <a:latin typeface="Times New Roman"/>
                        <a:ea typeface="Times New Roman"/>
                      </a:endParaRPr>
                    </a:p>
                  </a:txBody>
                  <a:tcPr marL="134760" marR="134760" marT="0" marB="0"/>
                </a:tc>
                <a:tc>
                  <a:txBody>
                    <a:bodyPr/>
                    <a:lstStyle/>
                    <a:p>
                      <a:pPr marL="0" marR="0" algn="just">
                        <a:spcBef>
                          <a:spcPts val="0"/>
                        </a:spcBef>
                        <a:spcAft>
                          <a:spcPts val="400"/>
                        </a:spcAft>
                      </a:pPr>
                      <a:r>
                        <a:rPr lang="en-US" sz="1800">
                          <a:effectLst/>
                        </a:rPr>
                        <a:t> </a:t>
                      </a:r>
                      <a:endParaRPr lang="en-US" sz="1800">
                        <a:effectLst/>
                        <a:latin typeface="Times New Roman"/>
                        <a:ea typeface="Times New Roman"/>
                      </a:endParaRPr>
                    </a:p>
                  </a:txBody>
                  <a:tcPr marL="134760" marR="134760" marT="0" marB="0"/>
                </a:tc>
                <a:tc gridSpan="2">
                  <a:txBody>
                    <a:bodyPr/>
                    <a:lstStyle/>
                    <a:p>
                      <a:pPr marL="0" marR="0" algn="just">
                        <a:spcBef>
                          <a:spcPts val="0"/>
                        </a:spcBef>
                        <a:spcAft>
                          <a:spcPts val="400"/>
                        </a:spcAft>
                      </a:pPr>
                      <a:r>
                        <a:rPr lang="en-US" sz="1800" dirty="0" smtClean="0">
                          <a:effectLst/>
                        </a:rPr>
                        <a:t>2.Lethal </a:t>
                      </a:r>
                      <a:r>
                        <a:rPr lang="en-US" sz="1800" dirty="0">
                          <a:effectLst/>
                        </a:rPr>
                        <a:t>Mutation Step</a:t>
                      </a:r>
                      <a:endParaRPr lang="en-US" sz="1800" dirty="0">
                        <a:effectLst/>
                        <a:latin typeface="Times New Roman"/>
                        <a:ea typeface="Times New Roman"/>
                      </a:endParaRPr>
                    </a:p>
                  </a:txBody>
                  <a:tcPr marL="134760" marR="134760" marT="0" marB="0"/>
                </a:tc>
                <a:tc hMerge="1">
                  <a:txBody>
                    <a:bodyPr/>
                    <a:lstStyle/>
                    <a:p>
                      <a:endParaRPr lang="en-US"/>
                    </a:p>
                  </a:txBody>
                  <a:tcPr/>
                </a:tc>
              </a:tr>
              <a:tr h="442656">
                <a:tc rowSpan="3">
                  <a:txBody>
                    <a:bodyPr/>
                    <a:lstStyle/>
                    <a:p>
                      <a:pPr marL="71755" marR="71755" algn="just">
                        <a:spcBef>
                          <a:spcPts val="0"/>
                        </a:spcBef>
                        <a:spcAft>
                          <a:spcPts val="400"/>
                        </a:spcAft>
                      </a:pPr>
                      <a:r>
                        <a:rPr lang="en-US" sz="1800" dirty="0" smtClean="0">
                          <a:effectLst/>
                        </a:rPr>
                        <a:t>3.Ordering</a:t>
                      </a:r>
                      <a:endParaRPr lang="en-US" sz="1800" dirty="0">
                        <a:effectLst/>
                        <a:latin typeface="Times New Roman"/>
                        <a:ea typeface="Times New Roman"/>
                      </a:endParaRPr>
                    </a:p>
                  </a:txBody>
                  <a:tcPr marL="134760" marR="134760" marT="0" marB="0" vert="vert270"/>
                </a:tc>
                <a:tc>
                  <a:txBody>
                    <a:bodyPr/>
                    <a:lstStyle/>
                    <a:p>
                      <a:pPr marL="0" marR="0" algn="just">
                        <a:spcBef>
                          <a:spcPts val="0"/>
                        </a:spcBef>
                        <a:spcAft>
                          <a:spcPts val="400"/>
                        </a:spcAft>
                      </a:pPr>
                      <a:r>
                        <a:rPr lang="en-US" sz="1800" dirty="0">
                          <a:effectLst/>
                        </a:rPr>
                        <a:t> </a:t>
                      </a:r>
                      <a:endParaRPr lang="en-US" sz="1800" dirty="0">
                        <a:effectLst/>
                        <a:latin typeface="Times New Roman"/>
                        <a:ea typeface="Times New Roman"/>
                      </a:endParaRPr>
                    </a:p>
                  </a:txBody>
                  <a:tcPr marL="134760" marR="134760" marT="0" marB="0"/>
                </a:tc>
                <a:tc>
                  <a:txBody>
                    <a:bodyPr/>
                    <a:lstStyle/>
                    <a:p>
                      <a:pPr marL="0" marR="0" algn="just">
                        <a:spcBef>
                          <a:spcPts val="0"/>
                        </a:spcBef>
                        <a:spcAft>
                          <a:spcPts val="400"/>
                        </a:spcAft>
                      </a:pPr>
                      <a:r>
                        <a:rPr lang="en-US" sz="1800">
                          <a:effectLst/>
                        </a:rPr>
                        <a:t>No</a:t>
                      </a:r>
                      <a:endParaRPr lang="en-US" sz="1800">
                        <a:effectLst/>
                        <a:latin typeface="Times New Roman"/>
                        <a:ea typeface="Times New Roman"/>
                      </a:endParaRPr>
                    </a:p>
                  </a:txBody>
                  <a:tcPr marL="134760" marR="134760" marT="0" marB="0"/>
                </a:tc>
                <a:tc>
                  <a:txBody>
                    <a:bodyPr/>
                    <a:lstStyle/>
                    <a:p>
                      <a:pPr marL="0" marR="0" algn="just">
                        <a:spcBef>
                          <a:spcPts val="0"/>
                        </a:spcBef>
                        <a:spcAft>
                          <a:spcPts val="400"/>
                        </a:spcAft>
                      </a:pPr>
                      <a:r>
                        <a:rPr lang="en-US" sz="1800">
                          <a:effectLst/>
                        </a:rPr>
                        <a:t>Yes</a:t>
                      </a:r>
                      <a:endParaRPr lang="en-US" sz="1800">
                        <a:effectLst/>
                        <a:latin typeface="Times New Roman"/>
                        <a:ea typeface="Times New Roman"/>
                      </a:endParaRPr>
                    </a:p>
                  </a:txBody>
                  <a:tcPr marL="134760" marR="134760" marT="0" marB="0"/>
                </a:tc>
              </a:tr>
              <a:tr h="442656">
                <a:tc vMerge="1">
                  <a:txBody>
                    <a:bodyPr/>
                    <a:lstStyle/>
                    <a:p>
                      <a:endParaRPr lang="en-US"/>
                    </a:p>
                  </a:txBody>
                  <a:tcPr/>
                </a:tc>
                <a:tc>
                  <a:txBody>
                    <a:bodyPr/>
                    <a:lstStyle/>
                    <a:p>
                      <a:pPr marL="0" marR="0" algn="just">
                        <a:spcBef>
                          <a:spcPts val="0"/>
                        </a:spcBef>
                        <a:spcAft>
                          <a:spcPts val="400"/>
                        </a:spcAft>
                      </a:pPr>
                      <a:r>
                        <a:rPr lang="en-US" sz="1800">
                          <a:effectLst/>
                        </a:rPr>
                        <a:t>No</a:t>
                      </a:r>
                      <a:endParaRPr lang="en-US" sz="1800">
                        <a:effectLst/>
                        <a:latin typeface="Times New Roman"/>
                        <a:ea typeface="Times New Roman"/>
                      </a:endParaRPr>
                    </a:p>
                  </a:txBody>
                  <a:tcPr marL="134760" marR="134760" marT="0" marB="0"/>
                </a:tc>
                <a:tc>
                  <a:txBody>
                    <a:bodyPr/>
                    <a:lstStyle/>
                    <a:p>
                      <a:pPr marL="0" marR="0" algn="r">
                        <a:spcBef>
                          <a:spcPts val="0"/>
                        </a:spcBef>
                        <a:spcAft>
                          <a:spcPts val="400"/>
                        </a:spcAft>
                      </a:pPr>
                      <a:r>
                        <a:rPr lang="en-US" sz="1800" dirty="0" smtClean="0">
                          <a:effectLst/>
                        </a:rPr>
                        <a:t>415h</a:t>
                      </a:r>
                      <a:endParaRPr lang="en-US" sz="1800" dirty="0">
                        <a:effectLst/>
                        <a:latin typeface="Times New Roman"/>
                        <a:ea typeface="Times New Roman"/>
                      </a:endParaRPr>
                    </a:p>
                  </a:txBody>
                  <a:tcPr marL="134760" marR="134760" marT="0" marB="0"/>
                </a:tc>
                <a:tc>
                  <a:txBody>
                    <a:bodyPr/>
                    <a:lstStyle/>
                    <a:p>
                      <a:pPr marL="0" marR="0" algn="r">
                        <a:spcBef>
                          <a:spcPts val="0"/>
                        </a:spcBef>
                        <a:spcAft>
                          <a:spcPts val="400"/>
                        </a:spcAft>
                      </a:pPr>
                      <a:r>
                        <a:rPr lang="en-US" sz="1800" dirty="0" smtClean="0">
                          <a:effectLst/>
                        </a:rPr>
                        <a:t>54h</a:t>
                      </a:r>
                      <a:endParaRPr lang="en-US" sz="1800" dirty="0">
                        <a:effectLst/>
                        <a:latin typeface="Times New Roman"/>
                        <a:ea typeface="Times New Roman"/>
                      </a:endParaRPr>
                    </a:p>
                  </a:txBody>
                  <a:tcPr marL="134760" marR="134760" marT="0" marB="0"/>
                </a:tc>
              </a:tr>
              <a:tr h="442656">
                <a:tc vMerge="1">
                  <a:txBody>
                    <a:bodyPr/>
                    <a:lstStyle/>
                    <a:p>
                      <a:endParaRPr lang="en-US"/>
                    </a:p>
                  </a:txBody>
                  <a:tcPr/>
                </a:tc>
                <a:tc>
                  <a:txBody>
                    <a:bodyPr/>
                    <a:lstStyle/>
                    <a:p>
                      <a:pPr marL="0" marR="0" algn="just">
                        <a:spcBef>
                          <a:spcPts val="0"/>
                        </a:spcBef>
                        <a:spcAft>
                          <a:spcPts val="400"/>
                        </a:spcAft>
                      </a:pPr>
                      <a:r>
                        <a:rPr lang="en-US" sz="1800">
                          <a:effectLst/>
                        </a:rPr>
                        <a:t>Yes</a:t>
                      </a:r>
                      <a:endParaRPr lang="en-US" sz="1800">
                        <a:effectLst/>
                        <a:latin typeface="Times New Roman"/>
                        <a:ea typeface="Times New Roman"/>
                      </a:endParaRPr>
                    </a:p>
                  </a:txBody>
                  <a:tcPr marL="134760" marR="134760" marT="0" marB="0"/>
                </a:tc>
                <a:tc>
                  <a:txBody>
                    <a:bodyPr/>
                    <a:lstStyle/>
                    <a:p>
                      <a:pPr marL="0" marR="0" algn="r">
                        <a:spcBef>
                          <a:spcPts val="0"/>
                        </a:spcBef>
                        <a:spcAft>
                          <a:spcPts val="400"/>
                        </a:spcAft>
                      </a:pPr>
                      <a:r>
                        <a:rPr lang="en-US" sz="1800" dirty="0" smtClean="0">
                          <a:effectLst/>
                        </a:rPr>
                        <a:t>49h</a:t>
                      </a:r>
                      <a:endParaRPr lang="en-US" sz="1800" dirty="0">
                        <a:effectLst/>
                        <a:latin typeface="Times New Roman"/>
                        <a:ea typeface="Times New Roman"/>
                      </a:endParaRPr>
                    </a:p>
                  </a:txBody>
                  <a:tcPr marL="134760" marR="134760" marT="0" marB="0"/>
                </a:tc>
                <a:tc>
                  <a:txBody>
                    <a:bodyPr/>
                    <a:lstStyle/>
                    <a:p>
                      <a:pPr marL="0" marR="0" algn="r">
                        <a:spcBef>
                          <a:spcPts val="0"/>
                        </a:spcBef>
                        <a:spcAft>
                          <a:spcPts val="400"/>
                        </a:spcAft>
                      </a:pPr>
                      <a:r>
                        <a:rPr lang="en-US" sz="1800" dirty="0" smtClean="0">
                          <a:effectLst/>
                        </a:rPr>
                        <a:t>34h</a:t>
                      </a:r>
                      <a:endParaRPr lang="en-US" sz="1800" dirty="0">
                        <a:effectLst/>
                        <a:latin typeface="Times New Roman"/>
                        <a:ea typeface="Times New Roman"/>
                      </a:endParaRPr>
                    </a:p>
                  </a:txBody>
                  <a:tcPr marL="134760" marR="134760" marT="0" marB="0"/>
                </a:tc>
              </a:tr>
            </a:tbl>
          </a:graphicData>
        </a:graphic>
      </p:graphicFrame>
    </p:spTree>
    <p:extLst>
      <p:ext uri="{BB962C8B-B14F-4D97-AF65-F5344CB8AC3E}">
        <p14:creationId xmlns:p14="http://schemas.microsoft.com/office/powerpoint/2010/main" val="186981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general approach of mutation testing</a:t>
            </a:r>
            <a:endParaRPr lang="en-US" dirty="0"/>
          </a:p>
        </p:txBody>
      </p:sp>
      <p:sp>
        <p:nvSpPr>
          <p:cNvPr id="21" name="Rectangle 20"/>
          <p:cNvSpPr/>
          <p:nvPr/>
        </p:nvSpPr>
        <p:spPr>
          <a:xfrm>
            <a:off x="4144142" y="1821020"/>
            <a:ext cx="1807330" cy="1140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cs typeface="Times New Roman" pitchFamily="18" charset="0"/>
              </a:rPr>
              <a:t>Generate Mutants P’</a:t>
            </a:r>
            <a:endParaRPr lang="en-US" sz="2000" dirty="0">
              <a:solidFill>
                <a:schemeClr val="tx1"/>
              </a:solidFill>
              <a:cs typeface="Times New Roman" pitchFamily="18" charset="0"/>
            </a:endParaRPr>
          </a:p>
        </p:txBody>
      </p:sp>
      <p:sp>
        <p:nvSpPr>
          <p:cNvPr id="22" name="Flowchart: Document 21"/>
          <p:cNvSpPr/>
          <p:nvPr/>
        </p:nvSpPr>
        <p:spPr>
          <a:xfrm>
            <a:off x="1356946" y="1821020"/>
            <a:ext cx="1702799" cy="1140875"/>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cs typeface="Times New Roman" pitchFamily="18" charset="0"/>
              </a:rPr>
              <a:t>Input Program P</a:t>
            </a:r>
            <a:endParaRPr lang="en-US" sz="2000" dirty="0">
              <a:solidFill>
                <a:schemeClr val="tx1"/>
              </a:solidFill>
              <a:cs typeface="Times New Roman" pitchFamily="18" charset="0"/>
            </a:endParaRPr>
          </a:p>
        </p:txBody>
      </p:sp>
      <p:sp>
        <p:nvSpPr>
          <p:cNvPr id="23" name="Flowchart: Multidocument 22"/>
          <p:cNvSpPr/>
          <p:nvPr/>
        </p:nvSpPr>
        <p:spPr>
          <a:xfrm>
            <a:off x="6855138" y="1717608"/>
            <a:ext cx="1883532" cy="1347699"/>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cs typeface="Times New Roman" pitchFamily="18" charset="0"/>
              </a:rPr>
              <a:t>Generated Mutants P’</a:t>
            </a:r>
            <a:endParaRPr lang="en-US" sz="2000" dirty="0">
              <a:solidFill>
                <a:schemeClr val="tx1"/>
              </a:solidFill>
              <a:cs typeface="Times New Roman" pitchFamily="18" charset="0"/>
            </a:endParaRPr>
          </a:p>
        </p:txBody>
      </p:sp>
      <p:cxnSp>
        <p:nvCxnSpPr>
          <p:cNvPr id="24" name="Straight Arrow Connector 23"/>
          <p:cNvCxnSpPr>
            <a:stCxn id="22" idx="3"/>
            <a:endCxn id="21" idx="1"/>
          </p:cNvCxnSpPr>
          <p:nvPr/>
        </p:nvCxnSpPr>
        <p:spPr>
          <a:xfrm>
            <a:off x="3059745" y="2391457"/>
            <a:ext cx="10843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3"/>
            <a:endCxn id="23" idx="1"/>
          </p:cNvCxnSpPr>
          <p:nvPr/>
        </p:nvCxnSpPr>
        <p:spPr>
          <a:xfrm>
            <a:off x="5951472" y="2391457"/>
            <a:ext cx="9036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Flowchart: Multidocument 25"/>
          <p:cNvSpPr/>
          <p:nvPr/>
        </p:nvSpPr>
        <p:spPr>
          <a:xfrm>
            <a:off x="1356946" y="3574020"/>
            <a:ext cx="1883532" cy="1347699"/>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cs typeface="Times New Roman" pitchFamily="18" charset="0"/>
              </a:rPr>
              <a:t>Input Test Set T</a:t>
            </a:r>
            <a:endParaRPr lang="en-US" sz="2000" dirty="0">
              <a:solidFill>
                <a:schemeClr val="tx1"/>
              </a:solidFill>
              <a:cs typeface="Times New Roman" pitchFamily="18" charset="0"/>
            </a:endParaRPr>
          </a:p>
        </p:txBody>
      </p:sp>
      <p:sp>
        <p:nvSpPr>
          <p:cNvPr id="27" name="Flowchart: Decision 26"/>
          <p:cNvSpPr/>
          <p:nvPr/>
        </p:nvSpPr>
        <p:spPr>
          <a:xfrm>
            <a:off x="4401077" y="3524938"/>
            <a:ext cx="1988063" cy="1445864"/>
          </a:xfrm>
          <a:prstGeom prst="flowChartDecisio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cs typeface="Times New Roman" pitchFamily="18" charset="0"/>
              </a:rPr>
              <a:t>P’ Fails T?</a:t>
            </a:r>
            <a:endParaRPr lang="en-US" sz="2000" dirty="0">
              <a:cs typeface="Times New Roman" pitchFamily="18" charset="0"/>
            </a:endParaRPr>
          </a:p>
        </p:txBody>
      </p:sp>
      <p:cxnSp>
        <p:nvCxnSpPr>
          <p:cNvPr id="28" name="Straight Arrow Connector 27"/>
          <p:cNvCxnSpPr>
            <a:stCxn id="26" idx="3"/>
            <a:endCxn id="27" idx="1"/>
          </p:cNvCxnSpPr>
          <p:nvPr/>
        </p:nvCxnSpPr>
        <p:spPr>
          <a:xfrm>
            <a:off x="3240478" y="4247869"/>
            <a:ext cx="11606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2"/>
            <a:endCxn id="27" idx="3"/>
          </p:cNvCxnSpPr>
          <p:nvPr/>
        </p:nvCxnSpPr>
        <p:spPr>
          <a:xfrm flipH="1">
            <a:off x="6389141" y="3014270"/>
            <a:ext cx="1276788" cy="123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840499" y="4643221"/>
            <a:ext cx="1168045" cy="10843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951472" y="4609336"/>
            <a:ext cx="1076061" cy="10843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831123" y="5684942"/>
            <a:ext cx="1714499" cy="369332"/>
          </a:xfrm>
          <a:prstGeom prst="rect">
            <a:avLst/>
          </a:prstGeom>
          <a:noFill/>
        </p:spPr>
        <p:txBody>
          <a:bodyPr wrap="square" rtlCol="0">
            <a:spAutoFit/>
          </a:bodyPr>
          <a:lstStyle/>
          <a:p>
            <a:r>
              <a:rPr lang="en-US" sz="1800" dirty="0" smtClean="0">
                <a:latin typeface="+mn-lt"/>
                <a:cs typeface="Times New Roman" pitchFamily="18" charset="0"/>
              </a:rPr>
              <a:t>Yes: P’ Killed</a:t>
            </a:r>
            <a:endParaRPr lang="en-US" sz="2000" dirty="0">
              <a:latin typeface="+mn-lt"/>
              <a:cs typeface="Times New Roman" pitchFamily="18" charset="0"/>
            </a:endParaRPr>
          </a:p>
        </p:txBody>
      </p:sp>
      <p:sp>
        <p:nvSpPr>
          <p:cNvPr id="33" name="TextBox 32"/>
          <p:cNvSpPr txBox="1"/>
          <p:nvPr/>
        </p:nvSpPr>
        <p:spPr>
          <a:xfrm>
            <a:off x="6389141" y="5727619"/>
            <a:ext cx="1599540" cy="369332"/>
          </a:xfrm>
          <a:prstGeom prst="rect">
            <a:avLst/>
          </a:prstGeom>
          <a:noFill/>
        </p:spPr>
        <p:txBody>
          <a:bodyPr wrap="none" rtlCol="0">
            <a:spAutoFit/>
          </a:bodyPr>
          <a:lstStyle/>
          <a:p>
            <a:r>
              <a:rPr lang="en-US" sz="1800" dirty="0" smtClean="0">
                <a:latin typeface="+mn-lt"/>
                <a:cs typeface="Times New Roman" pitchFamily="18" charset="0"/>
              </a:rPr>
              <a:t>No:    P’ Lives</a:t>
            </a:r>
            <a:endParaRPr lang="en-US" sz="2000" dirty="0">
              <a:latin typeface="+mn-lt"/>
              <a:cs typeface="Times New Roman" pitchFamily="18" charset="0"/>
            </a:endParaRPr>
          </a:p>
        </p:txBody>
      </p:sp>
    </p:spTree>
    <p:extLst>
      <p:ext uri="{BB962C8B-B14F-4D97-AF65-F5344CB8AC3E}">
        <p14:creationId xmlns:p14="http://schemas.microsoft.com/office/powerpoint/2010/main" val="473321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Adjusted approach </a:t>
            </a:r>
            <a:r>
              <a:rPr lang="en-US" dirty="0"/>
              <a:t>of mutation testing</a:t>
            </a:r>
          </a:p>
        </p:txBody>
      </p:sp>
      <p:sp>
        <p:nvSpPr>
          <p:cNvPr id="6" name="Flowchart: Document 5"/>
          <p:cNvSpPr/>
          <p:nvPr/>
        </p:nvSpPr>
        <p:spPr>
          <a:xfrm>
            <a:off x="469708" y="1315588"/>
            <a:ext cx="1702799" cy="786378"/>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cs typeface="Times New Roman" pitchFamily="18" charset="0"/>
              </a:rPr>
              <a:t>Input Program P</a:t>
            </a:r>
            <a:endParaRPr lang="en-US" sz="2000" dirty="0">
              <a:solidFill>
                <a:schemeClr val="tx1"/>
              </a:solidFill>
              <a:cs typeface="Times New Roman" pitchFamily="18" charset="0"/>
            </a:endParaRPr>
          </a:p>
        </p:txBody>
      </p:sp>
      <p:cxnSp>
        <p:nvCxnSpPr>
          <p:cNvPr id="8" name="Straight Arrow Connector 7"/>
          <p:cNvCxnSpPr>
            <a:stCxn id="6" idx="3"/>
            <a:endCxn id="111" idx="1"/>
          </p:cNvCxnSpPr>
          <p:nvPr/>
        </p:nvCxnSpPr>
        <p:spPr>
          <a:xfrm>
            <a:off x="2172507" y="1708777"/>
            <a:ext cx="159667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Multidocument 9"/>
          <p:cNvSpPr/>
          <p:nvPr/>
        </p:nvSpPr>
        <p:spPr>
          <a:xfrm>
            <a:off x="288975" y="2289326"/>
            <a:ext cx="1883532" cy="1347699"/>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cs typeface="Times New Roman" pitchFamily="18" charset="0"/>
              </a:rPr>
              <a:t>Input Test Set T</a:t>
            </a:r>
            <a:endParaRPr lang="en-US" sz="2000" dirty="0">
              <a:solidFill>
                <a:schemeClr val="tx1"/>
              </a:solidFill>
              <a:cs typeface="Times New Roman" pitchFamily="18" charset="0"/>
            </a:endParaRPr>
          </a:p>
        </p:txBody>
      </p:sp>
      <p:cxnSp>
        <p:nvCxnSpPr>
          <p:cNvPr id="14" name="Straight Arrow Connector 13"/>
          <p:cNvCxnSpPr>
            <a:stCxn id="111" idx="3"/>
            <a:endCxn id="25" idx="1"/>
          </p:cNvCxnSpPr>
          <p:nvPr/>
        </p:nvCxnSpPr>
        <p:spPr>
          <a:xfrm flipV="1">
            <a:off x="7324252" y="1702183"/>
            <a:ext cx="2695840" cy="65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Flowchart: Document 24"/>
          <p:cNvSpPr/>
          <p:nvPr/>
        </p:nvSpPr>
        <p:spPr>
          <a:xfrm>
            <a:off x="10020092" y="1308994"/>
            <a:ext cx="1702799" cy="786378"/>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cs typeface="Times New Roman" pitchFamily="18" charset="0"/>
              </a:rPr>
              <a:t>Meta-Mutant P’</a:t>
            </a:r>
            <a:endParaRPr lang="en-US" sz="2000" dirty="0">
              <a:solidFill>
                <a:schemeClr val="tx1"/>
              </a:solidFill>
              <a:cs typeface="Times New Roman" pitchFamily="18" charset="0"/>
            </a:endParaRPr>
          </a:p>
        </p:txBody>
      </p:sp>
      <mc:AlternateContent xmlns:mc="http://schemas.openxmlformats.org/markup-compatibility/2006" xmlns:a14="http://schemas.microsoft.com/office/drawing/2010/main">
        <mc:Choice Requires="a14">
          <p:sp>
            <p:nvSpPr>
              <p:cNvPr id="36" name="Flowchart: Multidocument 35"/>
              <p:cNvSpPr/>
              <p:nvPr/>
            </p:nvSpPr>
            <p:spPr>
              <a:xfrm>
                <a:off x="9839359" y="2340364"/>
                <a:ext cx="1883532" cy="1347699"/>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cs typeface="Times New Roman" pitchFamily="18" charset="0"/>
                  </a:rPr>
                  <a:t>Living Mutants </a:t>
                </a:r>
                <a14:m>
                  <m:oMath xmlns:m="http://schemas.openxmlformats.org/officeDocument/2006/math">
                    <m:r>
                      <a:rPr lang="en-US" sz="2000" b="0" i="1" smtClean="0">
                        <a:solidFill>
                          <a:schemeClr val="tx1"/>
                        </a:solidFill>
                        <a:latin typeface="Cambria Math"/>
                        <a:cs typeface="Times New Roman" pitchFamily="18" charset="0"/>
                      </a:rPr>
                      <m:t>𝐿</m:t>
                    </m:r>
                  </m:oMath>
                </a14:m>
                <a:endParaRPr lang="en-US" sz="2000" dirty="0">
                  <a:solidFill>
                    <a:schemeClr val="tx1"/>
                  </a:solidFill>
                  <a:cs typeface="Times New Roman" pitchFamily="18" charset="0"/>
                </a:endParaRPr>
              </a:p>
            </p:txBody>
          </p:sp>
        </mc:Choice>
        <mc:Fallback xmlns="">
          <p:sp>
            <p:nvSpPr>
              <p:cNvPr id="36" name="Flowchart: Multidocument 35"/>
              <p:cNvSpPr>
                <a:spLocks noRot="1" noChangeAspect="1" noMove="1" noResize="1" noEditPoints="1" noAdjustHandles="1" noChangeArrowheads="1" noChangeShapeType="1" noTextEdit="1"/>
              </p:cNvSpPr>
              <p:nvPr/>
            </p:nvSpPr>
            <p:spPr>
              <a:xfrm>
                <a:off x="9839359" y="2340364"/>
                <a:ext cx="1883532" cy="1347699"/>
              </a:xfrm>
              <a:prstGeom prst="flowChartMultidocument">
                <a:avLst/>
              </a:prstGeom>
              <a:blipFill rotWithShape="1">
                <a:blip r:embed="rId2"/>
                <a:stretch>
                  <a:fillRect/>
                </a:stretch>
              </a:blipFill>
              <a:ln>
                <a:solidFill>
                  <a:schemeClr val="tx1"/>
                </a:solidFill>
              </a:ln>
            </p:spPr>
            <p:txBody>
              <a:bodyPr/>
              <a:lstStyle/>
              <a:p>
                <a:r>
                  <a:rPr lang="en-US">
                    <a:noFill/>
                  </a:rPr>
                  <a:t> </a:t>
                </a:r>
              </a:p>
            </p:txBody>
          </p:sp>
        </mc:Fallback>
      </mc:AlternateContent>
      <p:sp>
        <p:nvSpPr>
          <p:cNvPr id="111" name="Flowchart: Process 110"/>
          <p:cNvSpPr/>
          <p:nvPr/>
        </p:nvSpPr>
        <p:spPr bwMode="gray">
          <a:xfrm>
            <a:off x="3769186" y="1402453"/>
            <a:ext cx="3555066" cy="612648"/>
          </a:xfrm>
          <a:prstGeom prst="flowChartProcess">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20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Prepare Meta-Mutant</a:t>
            </a:r>
          </a:p>
        </p:txBody>
      </p:sp>
      <p:sp>
        <p:nvSpPr>
          <p:cNvPr id="121" name="Flowchart: Process 120"/>
          <p:cNvSpPr/>
          <p:nvPr/>
        </p:nvSpPr>
        <p:spPr bwMode="gray">
          <a:xfrm>
            <a:off x="3769185" y="2189331"/>
            <a:ext cx="3555067" cy="824882"/>
          </a:xfrm>
          <a:prstGeom prst="flowChartProcess">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20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Measure test</a:t>
            </a:r>
            <a:r>
              <a:rPr kumimoji="0" lang="en-US" sz="2000" b="1" i="0" u="none" strike="noStrike" kern="0" cap="none" spc="0" normalizeH="0" noProof="0" dirty="0" smtClean="0">
                <a:ln>
                  <a:noFill/>
                </a:ln>
                <a:solidFill>
                  <a:schemeClr val="bg1"/>
                </a:solidFill>
                <a:effectLst/>
                <a:uLnTx/>
                <a:uFillTx/>
                <a:ea typeface="Arial Unicode MS" pitchFamily="34" charset="-128"/>
                <a:cs typeface="Arial Unicode MS" pitchFamily="34" charset="-128"/>
              </a:rPr>
              <a:t> time</a:t>
            </a:r>
          </a:p>
          <a:p>
            <a:pPr marR="0" algn="ctr" defTabSz="914400" eaLnBrk="1" fontAlgn="base" latinLnBrk="0" hangingPunct="1">
              <a:lnSpc>
                <a:spcPct val="100000"/>
              </a:lnSpc>
              <a:spcBef>
                <a:spcPct val="50000"/>
              </a:spcBef>
              <a:spcAft>
                <a:spcPct val="0"/>
              </a:spcAft>
              <a:buClr>
                <a:srgbClr val="F0AB00"/>
              </a:buClr>
              <a:buSzPct val="80000"/>
              <a:tabLst/>
            </a:pPr>
            <a:r>
              <a:rPr lang="en-US" sz="2000" b="1" kern="0" dirty="0">
                <a:solidFill>
                  <a:schemeClr val="bg1"/>
                </a:solidFill>
                <a:ea typeface="Arial Unicode MS" pitchFamily="34" charset="-128"/>
                <a:cs typeface="Arial Unicode MS" pitchFamily="34" charset="-128"/>
              </a:rPr>
              <a:t>a</a:t>
            </a:r>
            <a:r>
              <a:rPr lang="en-US" sz="2000" b="1" kern="0" baseline="0" dirty="0" smtClean="0">
                <a:solidFill>
                  <a:schemeClr val="bg1"/>
                </a:solidFill>
                <a:ea typeface="Arial Unicode MS" pitchFamily="34" charset="-128"/>
                <a:cs typeface="Arial Unicode MS" pitchFamily="34" charset="-128"/>
              </a:rPr>
              <a:t>nd</a:t>
            </a:r>
            <a:r>
              <a:rPr lang="en-US" sz="2000" b="1" kern="0" dirty="0" smtClean="0">
                <a:solidFill>
                  <a:schemeClr val="bg1"/>
                </a:solidFill>
                <a:ea typeface="Arial Unicode MS" pitchFamily="34" charset="-128"/>
                <a:cs typeface="Arial Unicode MS" pitchFamily="34" charset="-128"/>
              </a:rPr>
              <a:t> mutant coverage</a:t>
            </a:r>
            <a:endParaRPr kumimoji="0" lang="en-US" sz="20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cxnSp>
        <p:nvCxnSpPr>
          <p:cNvPr id="124" name="Straight Arrow Connector 123"/>
          <p:cNvCxnSpPr>
            <a:endCxn id="121" idx="1"/>
          </p:cNvCxnSpPr>
          <p:nvPr/>
        </p:nvCxnSpPr>
        <p:spPr>
          <a:xfrm>
            <a:off x="2172507" y="2601772"/>
            <a:ext cx="1596678" cy="0"/>
          </a:xfrm>
          <a:prstGeom prst="straightConnector1">
            <a:avLst/>
          </a:prstGeom>
          <a:ln w="63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1" idx="3"/>
            <a:endCxn id="36" idx="1"/>
          </p:cNvCxnSpPr>
          <p:nvPr/>
        </p:nvCxnSpPr>
        <p:spPr>
          <a:xfrm>
            <a:off x="7324252" y="1708777"/>
            <a:ext cx="2515107" cy="1305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 name="Flowchart: Process 132"/>
          <p:cNvSpPr/>
          <p:nvPr/>
        </p:nvSpPr>
        <p:spPr bwMode="gray">
          <a:xfrm>
            <a:off x="3769186" y="3187636"/>
            <a:ext cx="3555066" cy="824882"/>
          </a:xfrm>
          <a:prstGeom prst="flowChartProcess">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20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Find lethal</a:t>
            </a:r>
            <a:r>
              <a:rPr kumimoji="0" lang="en-US" sz="2000" b="1" i="0" u="none" strike="noStrike" kern="0" cap="none" spc="0" normalizeH="0" noProof="0" dirty="0" smtClean="0">
                <a:ln>
                  <a:noFill/>
                </a:ln>
                <a:solidFill>
                  <a:schemeClr val="bg1"/>
                </a:solidFill>
                <a:effectLst/>
                <a:uLnTx/>
                <a:uFillTx/>
                <a:ea typeface="Arial Unicode MS" pitchFamily="34" charset="-128"/>
                <a:cs typeface="Arial Unicode MS" pitchFamily="34" charset="-128"/>
              </a:rPr>
              <a:t> mutants</a:t>
            </a:r>
            <a:endParaRPr kumimoji="0" lang="en-US" sz="20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mc:AlternateContent xmlns:mc="http://schemas.openxmlformats.org/markup-compatibility/2006" xmlns:a14="http://schemas.microsoft.com/office/drawing/2010/main">
        <mc:Choice Requires="a14">
          <p:sp>
            <p:nvSpPr>
              <p:cNvPr id="139" name="Flowchart: Process 138"/>
              <p:cNvSpPr/>
              <p:nvPr/>
            </p:nvSpPr>
            <p:spPr bwMode="gray">
              <a:xfrm>
                <a:off x="1504347" y="4364586"/>
                <a:ext cx="8084744" cy="1665021"/>
              </a:xfrm>
              <a:prstGeom prst="flowChartProcess">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20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For each </a:t>
                </a:r>
                <a14:m>
                  <m:oMath xmlns:m="http://schemas.openxmlformats.org/officeDocument/2006/math">
                    <m:r>
                      <a:rPr kumimoji="0" lang="en-US" sz="2000" b="1" i="1" u="none" strike="noStrike" kern="0" cap="none" spc="0" normalizeH="0" baseline="0" noProof="0" smtClean="0">
                        <a:ln>
                          <a:noFill/>
                        </a:ln>
                        <a:solidFill>
                          <a:schemeClr val="bg1"/>
                        </a:solidFill>
                        <a:effectLst/>
                        <a:uLnTx/>
                        <a:uFillTx/>
                        <a:latin typeface="Cambria Math"/>
                        <a:ea typeface="Arial Unicode MS" pitchFamily="34" charset="-128"/>
                        <a:cs typeface="Arial Unicode MS" pitchFamily="34" charset="-128"/>
                      </a:rPr>
                      <m:t>𝒕</m:t>
                    </m:r>
                    <m:r>
                      <a:rPr kumimoji="0" lang="en-US" sz="2000" b="1" i="1" u="none" strike="noStrike" kern="0" cap="none" spc="0" normalizeH="0" baseline="0" noProof="0" smtClean="0">
                        <a:ln>
                          <a:noFill/>
                        </a:ln>
                        <a:solidFill>
                          <a:schemeClr val="bg1"/>
                        </a:solidFill>
                        <a:effectLst/>
                        <a:uLnTx/>
                        <a:uFillTx/>
                        <a:latin typeface="Cambria Math"/>
                        <a:ea typeface="Cambria Math"/>
                        <a:cs typeface="Arial Unicode MS" pitchFamily="34" charset="-128"/>
                      </a:rPr>
                      <m:t>∈</m:t>
                    </m:r>
                    <m:r>
                      <a:rPr kumimoji="0" lang="en-US" sz="2000" b="1" i="1" u="none" strike="noStrike" kern="0" cap="none" spc="0" normalizeH="0" baseline="0" noProof="0" smtClean="0">
                        <a:ln>
                          <a:noFill/>
                        </a:ln>
                        <a:solidFill>
                          <a:schemeClr val="bg1"/>
                        </a:solidFill>
                        <a:effectLst/>
                        <a:uLnTx/>
                        <a:uFillTx/>
                        <a:latin typeface="Cambria Math"/>
                        <a:ea typeface="Cambria Math"/>
                        <a:cs typeface="Arial Unicode MS" pitchFamily="34" charset="-128"/>
                      </a:rPr>
                      <m:t>𝑻</m:t>
                    </m:r>
                  </m:oMath>
                </a14:m>
                <a:r>
                  <a:rPr kumimoji="0" lang="en-US" sz="20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 ordered</a:t>
                </a:r>
                <a:r>
                  <a:rPr kumimoji="0" lang="en-US" sz="2000" b="1" i="0" u="none" strike="noStrike" kern="0" cap="none" spc="0" normalizeH="0" noProof="0" dirty="0" smtClean="0">
                    <a:ln>
                      <a:noFill/>
                    </a:ln>
                    <a:solidFill>
                      <a:schemeClr val="bg1"/>
                    </a:solidFill>
                    <a:effectLst/>
                    <a:uLnTx/>
                    <a:uFillTx/>
                    <a:ea typeface="Arial Unicode MS" pitchFamily="34" charset="-128"/>
                    <a:cs typeface="Arial Unicode MS" pitchFamily="34" charset="-128"/>
                  </a:rPr>
                  <a:t> by duration</a:t>
                </a:r>
              </a:p>
              <a:p>
                <a:pPr marR="0" algn="ctr" defTabSz="914400" eaLnBrk="1" fontAlgn="base" latinLnBrk="0" hangingPunct="1">
                  <a:lnSpc>
                    <a:spcPct val="100000"/>
                  </a:lnSpc>
                  <a:spcBef>
                    <a:spcPct val="50000"/>
                  </a:spcBef>
                  <a:spcAft>
                    <a:spcPct val="0"/>
                  </a:spcAft>
                  <a:buClr>
                    <a:srgbClr val="F0AB00"/>
                  </a:buClr>
                  <a:buSzPct val="80000"/>
                  <a:tabLst/>
                </a:pPr>
                <a:r>
                  <a:rPr lang="en-US" sz="2000" b="1" i="1" kern="0" baseline="0" dirty="0" smtClean="0">
                    <a:solidFill>
                      <a:schemeClr val="bg1"/>
                    </a:solidFill>
                    <a:ea typeface="Arial Unicode MS" pitchFamily="34" charset="-128"/>
                    <a:cs typeface="Arial Unicode MS" pitchFamily="34" charset="-128"/>
                  </a:rPr>
                  <a:t>Guess</a:t>
                </a:r>
                <a:r>
                  <a:rPr lang="en-US" sz="2000" b="1" kern="0" baseline="0" dirty="0" smtClean="0">
                    <a:solidFill>
                      <a:schemeClr val="bg1"/>
                    </a:solidFill>
                    <a:ea typeface="Arial Unicode MS" pitchFamily="34" charset="-128"/>
                    <a:cs typeface="Arial Unicode MS" pitchFamily="34" charset="-128"/>
                  </a:rPr>
                  <a:t> that </a:t>
                </a:r>
                <a14:m>
                  <m:oMath xmlns:m="http://schemas.openxmlformats.org/officeDocument/2006/math">
                    <m:r>
                      <a:rPr lang="en-US" sz="2000" b="1" i="1" kern="0" baseline="0" dirty="0" smtClean="0">
                        <a:solidFill>
                          <a:schemeClr val="bg1"/>
                        </a:solidFill>
                        <a:latin typeface="Cambria Math"/>
                        <a:ea typeface="Arial Unicode MS" pitchFamily="34" charset="-128"/>
                        <a:cs typeface="Arial Unicode MS" pitchFamily="34" charset="-128"/>
                      </a:rPr>
                      <m:t>𝒕</m:t>
                    </m:r>
                  </m:oMath>
                </a14:m>
                <a:r>
                  <a:rPr kumimoji="0" lang="en-US" sz="2000" b="1"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 passes on </a:t>
                </a:r>
                <a14:m>
                  <m:oMath xmlns:m="http://schemas.openxmlformats.org/officeDocument/2006/math">
                    <m:r>
                      <a:rPr kumimoji="0" lang="en-US" sz="2000" b="1" i="1" u="none" strike="noStrike" kern="0" cap="none" spc="0" normalizeH="0" baseline="0" noProof="0" smtClean="0">
                        <a:ln>
                          <a:noFill/>
                        </a:ln>
                        <a:solidFill>
                          <a:schemeClr val="bg1"/>
                        </a:solidFill>
                        <a:effectLst/>
                        <a:uLnTx/>
                        <a:uFillTx/>
                        <a:latin typeface="Cambria Math"/>
                        <a:ea typeface="Arial Unicode MS" pitchFamily="34" charset="-128"/>
                        <a:cs typeface="Arial Unicode MS" pitchFamily="34" charset="-128"/>
                      </a:rPr>
                      <m:t>𝑴</m:t>
                    </m:r>
                    <m:r>
                      <a:rPr kumimoji="0" lang="en-US" sz="2000" b="1" i="1" u="none" strike="noStrike" kern="0" cap="none" spc="0" normalizeH="0" baseline="0" noProof="0" smtClean="0">
                        <a:ln>
                          <a:noFill/>
                        </a:ln>
                        <a:solidFill>
                          <a:schemeClr val="bg1"/>
                        </a:solidFill>
                        <a:effectLst/>
                        <a:uLnTx/>
                        <a:uFillTx/>
                        <a:latin typeface="Cambria Math"/>
                        <a:ea typeface="Arial Unicode MS" pitchFamily="34" charset="-128"/>
                        <a:cs typeface="Arial Unicode MS" pitchFamily="34" charset="-128"/>
                      </a:rPr>
                      <m:t>=</m:t>
                    </m:r>
                    <m:r>
                      <a:rPr kumimoji="0" lang="en-US" sz="2000" b="1" i="1" u="none" strike="noStrike" kern="0" cap="none" spc="0" normalizeH="0" baseline="0" noProof="0" smtClean="0">
                        <a:ln>
                          <a:noFill/>
                        </a:ln>
                        <a:solidFill>
                          <a:schemeClr val="bg1"/>
                        </a:solidFill>
                        <a:effectLst/>
                        <a:uLnTx/>
                        <a:uFillTx/>
                        <a:latin typeface="Cambria Math"/>
                        <a:ea typeface="Arial Unicode MS" pitchFamily="34" charset="-128"/>
                        <a:cs typeface="Arial Unicode MS" pitchFamily="34" charset="-128"/>
                      </a:rPr>
                      <m:t>𝑳</m:t>
                    </m:r>
                  </m:oMath>
                </a14:m>
                <a:endParaRPr kumimoji="0" lang="en-US" sz="2000" b="1"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a:p>
                <a:pPr algn="ctr" defTabSz="914400" fontAlgn="base">
                  <a:spcBef>
                    <a:spcPct val="50000"/>
                  </a:spcBef>
                  <a:spcAft>
                    <a:spcPct val="0"/>
                  </a:spcAft>
                  <a:buClr>
                    <a:srgbClr val="F0AB00"/>
                  </a:buClr>
                  <a:buSzPct val="80000"/>
                </a:pPr>
                <a:r>
                  <a:rPr lang="en-US" sz="2000" b="1" kern="0" dirty="0" smtClean="0">
                    <a:solidFill>
                      <a:schemeClr val="bg1"/>
                    </a:solidFill>
                    <a:ea typeface="Arial Unicode MS" pitchFamily="34" charset="-128"/>
                    <a:cs typeface="Arial Unicode MS" pitchFamily="34" charset="-128"/>
                  </a:rPr>
                  <a:t>Recursively divide and conquer </a:t>
                </a:r>
                <a14:m>
                  <m:oMath xmlns:m="http://schemas.openxmlformats.org/officeDocument/2006/math">
                    <m:r>
                      <a:rPr lang="en-US" sz="2000" b="1" i="1" kern="0" smtClean="0">
                        <a:solidFill>
                          <a:schemeClr val="bg1"/>
                        </a:solidFill>
                        <a:latin typeface="Cambria Math"/>
                        <a:ea typeface="Arial Unicode MS" pitchFamily="34" charset="-128"/>
                        <a:cs typeface="Arial Unicode MS" pitchFamily="34" charset="-128"/>
                      </a:rPr>
                      <m:t>𝑴</m:t>
                    </m:r>
                    <m:r>
                      <a:rPr lang="en-US" sz="2000" b="1" i="1" kern="0" smtClean="0">
                        <a:solidFill>
                          <a:schemeClr val="bg1"/>
                        </a:solidFill>
                        <a:latin typeface="Cambria Math"/>
                        <a:ea typeface="Arial Unicode MS" pitchFamily="34" charset="-128"/>
                        <a:cs typeface="Arial Unicode MS" pitchFamily="34" charset="-128"/>
                      </a:rPr>
                      <m:t>=</m:t>
                    </m:r>
                    <m:sSub>
                      <m:sSubPr>
                        <m:ctrlPr>
                          <a:rPr lang="en-US" sz="2000" b="1" i="1" kern="0" smtClean="0">
                            <a:solidFill>
                              <a:schemeClr val="bg1"/>
                            </a:solidFill>
                            <a:latin typeface="Cambria Math"/>
                            <a:ea typeface="Arial Unicode MS" pitchFamily="34" charset="-128"/>
                            <a:cs typeface="Arial Unicode MS" pitchFamily="34" charset="-128"/>
                          </a:rPr>
                        </m:ctrlPr>
                      </m:sSubPr>
                      <m:e>
                        <m:r>
                          <a:rPr lang="en-US" sz="2000" b="1" i="1" kern="0" smtClean="0">
                            <a:solidFill>
                              <a:schemeClr val="bg1"/>
                            </a:solidFill>
                            <a:latin typeface="Cambria Math"/>
                            <a:ea typeface="Arial Unicode MS" pitchFamily="34" charset="-128"/>
                            <a:cs typeface="Arial Unicode MS" pitchFamily="34" charset="-128"/>
                          </a:rPr>
                          <m:t>𝑴</m:t>
                        </m:r>
                      </m:e>
                      <m:sub>
                        <m:r>
                          <a:rPr lang="en-US" sz="2000" b="1" i="1" kern="0" smtClean="0">
                            <a:solidFill>
                              <a:schemeClr val="bg1"/>
                            </a:solidFill>
                            <a:latin typeface="Cambria Math"/>
                            <a:ea typeface="Arial Unicode MS" pitchFamily="34" charset="-128"/>
                            <a:cs typeface="Arial Unicode MS" pitchFamily="34" charset="-128"/>
                          </a:rPr>
                          <m:t>𝟏</m:t>
                        </m:r>
                      </m:sub>
                    </m:sSub>
                    <m:r>
                      <a:rPr lang="en-US" sz="2000" b="1" i="1" kern="0" smtClean="0">
                        <a:solidFill>
                          <a:schemeClr val="bg1"/>
                        </a:solidFill>
                        <a:latin typeface="Cambria Math"/>
                        <a:ea typeface="Cambria Math"/>
                        <a:cs typeface="Arial Unicode MS" pitchFamily="34" charset="-128"/>
                      </a:rPr>
                      <m:t>∪</m:t>
                    </m:r>
                    <m:sSub>
                      <m:sSubPr>
                        <m:ctrlPr>
                          <a:rPr lang="en-US" sz="2000" b="1" i="1" kern="0">
                            <a:solidFill>
                              <a:schemeClr val="bg1"/>
                            </a:solidFill>
                            <a:latin typeface="Cambria Math"/>
                            <a:ea typeface="Arial Unicode MS" pitchFamily="34" charset="-128"/>
                            <a:cs typeface="Arial Unicode MS" pitchFamily="34" charset="-128"/>
                          </a:rPr>
                        </m:ctrlPr>
                      </m:sSubPr>
                      <m:e>
                        <m:r>
                          <a:rPr lang="en-US" sz="2000" b="1" i="1" kern="0">
                            <a:solidFill>
                              <a:schemeClr val="bg1"/>
                            </a:solidFill>
                            <a:latin typeface="Cambria Math"/>
                            <a:ea typeface="Arial Unicode MS" pitchFamily="34" charset="-128"/>
                            <a:cs typeface="Arial Unicode MS" pitchFamily="34" charset="-128"/>
                          </a:rPr>
                          <m:t>𝑴</m:t>
                        </m:r>
                      </m:e>
                      <m:sub>
                        <m:r>
                          <a:rPr lang="en-US" sz="2000" b="1" i="1" kern="0" smtClean="0">
                            <a:solidFill>
                              <a:schemeClr val="bg1"/>
                            </a:solidFill>
                            <a:latin typeface="Cambria Math"/>
                            <a:ea typeface="Arial Unicode MS" pitchFamily="34" charset="-128"/>
                            <a:cs typeface="Arial Unicode MS" pitchFamily="34" charset="-128"/>
                          </a:rPr>
                          <m:t>𝟐</m:t>
                        </m:r>
                      </m:sub>
                    </m:sSub>
                  </m:oMath>
                </a14:m>
                <a:endParaRPr kumimoji="0" lang="en-US" sz="2000" b="1"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mc:Choice>
        <mc:Fallback xmlns="">
          <p:sp>
            <p:nvSpPr>
              <p:cNvPr id="139" name="Flowchart: Process 138"/>
              <p:cNvSpPr>
                <a:spLocks noRot="1" noChangeAspect="1" noMove="1" noResize="1" noEditPoints="1" noAdjustHandles="1" noChangeArrowheads="1" noChangeShapeType="1" noTextEdit="1"/>
              </p:cNvSpPr>
              <p:nvPr/>
            </p:nvSpPr>
            <p:spPr bwMode="gray">
              <a:xfrm>
                <a:off x="1504347" y="4364586"/>
                <a:ext cx="8084744" cy="1665021"/>
              </a:xfrm>
              <a:prstGeom prst="flowChartProcess">
                <a:avLst/>
              </a:prstGeom>
              <a:blipFill rotWithShape="1">
                <a:blip r:embed="rId3"/>
                <a:stretch>
                  <a:fillRect/>
                </a:stretch>
              </a:blipFill>
              <a:ln w="6350" algn="ctr">
                <a:noFill/>
                <a:miter lim="800000"/>
                <a:headEnd/>
                <a:tailEnd/>
              </a:ln>
            </p:spPr>
            <p:txBody>
              <a:bodyPr/>
              <a:lstStyle/>
              <a:p>
                <a:r>
                  <a:rPr lang="en-US">
                    <a:noFill/>
                  </a:rPr>
                  <a:t> </a:t>
                </a:r>
              </a:p>
            </p:txBody>
          </p:sp>
        </mc:Fallback>
      </mc:AlternateContent>
      <p:cxnSp>
        <p:nvCxnSpPr>
          <p:cNvPr id="141" name="Straight Arrow Connector 140"/>
          <p:cNvCxnSpPr>
            <a:stCxn id="133" idx="3"/>
          </p:cNvCxnSpPr>
          <p:nvPr/>
        </p:nvCxnSpPr>
        <p:spPr>
          <a:xfrm flipV="1">
            <a:off x="7324252" y="3331675"/>
            <a:ext cx="2515107" cy="26840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2" name="TextBox 141"/>
              <p:cNvSpPr txBox="1"/>
              <p:nvPr/>
            </p:nvSpPr>
            <p:spPr>
              <a:xfrm rot="21215742">
                <a:off x="7626686" y="3579427"/>
                <a:ext cx="1544462"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Delete lethal </a:t>
                </a:r>
                <a14:m>
                  <m:oMath xmlns:m="http://schemas.openxmlformats.org/officeDocument/2006/math">
                    <m:r>
                      <a:rPr lang="en-US" sz="1800" b="0" i="1" kern="0" smtClean="0">
                        <a:latin typeface="Cambria Math"/>
                        <a:ea typeface="Arial Unicode MS" pitchFamily="34" charset="-128"/>
                        <a:cs typeface="Arial Unicode MS" pitchFamily="34" charset="-128"/>
                      </a:rPr>
                      <m:t>𝑚</m:t>
                    </m:r>
                  </m:oMath>
                </a14:m>
                <a:endParaRPr lang="en-US" sz="1800" kern="0" dirty="0" smtClean="0">
                  <a:ea typeface="Arial Unicode MS" pitchFamily="34" charset="-128"/>
                  <a:cs typeface="Arial Unicode MS" pitchFamily="34" charset="-128"/>
                </a:endParaRPr>
              </a:p>
            </p:txBody>
          </p:sp>
        </mc:Choice>
        <mc:Fallback xmlns="">
          <p:sp>
            <p:nvSpPr>
              <p:cNvPr id="142" name="TextBox 141"/>
              <p:cNvSpPr txBox="1">
                <a:spLocks noRot="1" noChangeAspect="1" noMove="1" noResize="1" noEditPoints="1" noAdjustHandles="1" noChangeArrowheads="1" noChangeShapeType="1" noTextEdit="1"/>
              </p:cNvSpPr>
              <p:nvPr/>
            </p:nvSpPr>
            <p:spPr>
              <a:xfrm rot="21215742">
                <a:off x="7626686" y="3579427"/>
                <a:ext cx="1544462" cy="276999"/>
              </a:xfrm>
              <a:prstGeom prst="rect">
                <a:avLst/>
              </a:prstGeom>
              <a:blipFill rotWithShape="1">
                <a:blip r:embed="rId4"/>
                <a:stretch>
                  <a:fillRect l="-9302" t="-14865" r="-2713" b="-33784"/>
                </a:stretch>
              </a:blipFill>
            </p:spPr>
            <p:txBody>
              <a:bodyPr/>
              <a:lstStyle/>
              <a:p>
                <a:r>
                  <a:rPr lang="en-US">
                    <a:noFill/>
                  </a:rPr>
                  <a:t> </a:t>
                </a:r>
              </a:p>
            </p:txBody>
          </p:sp>
        </mc:Fallback>
      </mc:AlternateContent>
      <p:cxnSp>
        <p:nvCxnSpPr>
          <p:cNvPr id="143" name="Straight Arrow Connector 142"/>
          <p:cNvCxnSpPr>
            <a:stCxn id="10" idx="3"/>
            <a:endCxn id="133" idx="1"/>
          </p:cNvCxnSpPr>
          <p:nvPr/>
        </p:nvCxnSpPr>
        <p:spPr>
          <a:xfrm>
            <a:off x="2172507" y="2963176"/>
            <a:ext cx="1596679" cy="636901"/>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7" name="TextBox 146"/>
              <p:cNvSpPr txBox="1"/>
              <p:nvPr/>
            </p:nvSpPr>
            <p:spPr>
              <a:xfrm rot="1273014">
                <a:off x="2238635" y="3305859"/>
                <a:ext cx="1148584"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Cheapest </a:t>
                </a:r>
                <a14:m>
                  <m:oMath xmlns:m="http://schemas.openxmlformats.org/officeDocument/2006/math">
                    <m:r>
                      <a:rPr lang="en-US" sz="1800" b="0" i="1" kern="0" smtClean="0">
                        <a:latin typeface="Cambria Math"/>
                        <a:ea typeface="Arial Unicode MS" pitchFamily="34" charset="-128"/>
                        <a:cs typeface="Arial Unicode MS" pitchFamily="34" charset="-128"/>
                      </a:rPr>
                      <m:t>𝑡</m:t>
                    </m:r>
                  </m:oMath>
                </a14:m>
                <a:endParaRPr lang="en-US" sz="1800" kern="0" dirty="0" smtClean="0">
                  <a:ea typeface="Arial Unicode MS" pitchFamily="34" charset="-128"/>
                  <a:cs typeface="Arial Unicode MS" pitchFamily="34" charset="-128"/>
                </a:endParaRPr>
              </a:p>
            </p:txBody>
          </p:sp>
        </mc:Choice>
        <mc:Fallback xmlns="">
          <p:sp>
            <p:nvSpPr>
              <p:cNvPr id="147" name="TextBox 146"/>
              <p:cNvSpPr txBox="1">
                <a:spLocks noRot="1" noChangeAspect="1" noMove="1" noResize="1" noEditPoints="1" noAdjustHandles="1" noChangeArrowheads="1" noChangeShapeType="1" noTextEdit="1"/>
              </p:cNvSpPr>
              <p:nvPr/>
            </p:nvSpPr>
            <p:spPr>
              <a:xfrm rot="1273014">
                <a:off x="2238635" y="3305859"/>
                <a:ext cx="1148584" cy="276999"/>
              </a:xfrm>
              <a:prstGeom prst="rect">
                <a:avLst/>
              </a:prstGeom>
              <a:blipFill rotWithShape="1">
                <a:blip r:embed="rId5"/>
                <a:stretch>
                  <a:fillRect l="-15544" t="-16964" r="-5181" b="-20536"/>
                </a:stretch>
              </a:blipFill>
            </p:spPr>
            <p:txBody>
              <a:bodyPr/>
              <a:lstStyle/>
              <a:p>
                <a:r>
                  <a:rPr lang="en-US">
                    <a:noFill/>
                  </a:rPr>
                  <a:t> </a:t>
                </a:r>
              </a:p>
            </p:txBody>
          </p:sp>
        </mc:Fallback>
      </mc:AlternateContent>
      <p:cxnSp>
        <p:nvCxnSpPr>
          <p:cNvPr id="148" name="Straight Arrow Connector 147"/>
          <p:cNvCxnSpPr>
            <a:stCxn id="139" idx="3"/>
          </p:cNvCxnSpPr>
          <p:nvPr/>
        </p:nvCxnSpPr>
        <p:spPr>
          <a:xfrm flipV="1">
            <a:off x="9589091" y="3717926"/>
            <a:ext cx="1121159" cy="1479171"/>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1" name="TextBox 150"/>
              <p:cNvSpPr txBox="1"/>
              <p:nvPr/>
            </p:nvSpPr>
            <p:spPr>
              <a:xfrm rot="18418272">
                <a:off x="9606124" y="4536075"/>
                <a:ext cx="1525226"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smtClean="0">
                    <a:ea typeface="Arial Unicode MS" pitchFamily="34" charset="-128"/>
                    <a:cs typeface="Arial Unicode MS" pitchFamily="34" charset="-128"/>
                  </a:rPr>
                  <a:t>Delete k</a:t>
                </a:r>
                <a14:m>
                  <m:oMath xmlns:m="http://schemas.openxmlformats.org/officeDocument/2006/math">
                    <m:r>
                      <m:rPr>
                        <m:sty m:val="p"/>
                      </m:rPr>
                      <a:rPr lang="en-US" sz="1800" b="0" i="0" kern="0" smtClean="0">
                        <a:latin typeface="Cambria Math"/>
                        <a:ea typeface="Arial Unicode MS" pitchFamily="34" charset="-128"/>
                        <a:cs typeface="Arial Unicode MS" pitchFamily="34" charset="-128"/>
                      </a:rPr>
                      <m:t>illed</m:t>
                    </m:r>
                    <m:r>
                      <a:rPr lang="en-US" sz="1800" b="0" i="0" kern="0" smtClean="0">
                        <a:latin typeface="Cambria Math"/>
                        <a:ea typeface="Arial Unicode MS" pitchFamily="34" charset="-128"/>
                        <a:cs typeface="Arial Unicode MS" pitchFamily="34" charset="-128"/>
                      </a:rPr>
                      <m:t> </m:t>
                    </m:r>
                    <m:r>
                      <a:rPr lang="en-US" sz="1800" b="0" i="1" kern="0" smtClean="0">
                        <a:latin typeface="Cambria Math"/>
                        <a:ea typeface="Arial Unicode MS" pitchFamily="34" charset="-128"/>
                        <a:cs typeface="Arial Unicode MS" pitchFamily="34" charset="-128"/>
                      </a:rPr>
                      <m:t>𝑚</m:t>
                    </m:r>
                  </m:oMath>
                </a14:m>
                <a:endParaRPr lang="en-US" sz="1800" kern="0" dirty="0" smtClean="0">
                  <a:ea typeface="Arial Unicode MS" pitchFamily="34" charset="-128"/>
                  <a:cs typeface="Arial Unicode MS" pitchFamily="34" charset="-128"/>
                </a:endParaRPr>
              </a:p>
            </p:txBody>
          </p:sp>
        </mc:Choice>
        <mc:Fallback xmlns="">
          <p:sp>
            <p:nvSpPr>
              <p:cNvPr id="151" name="TextBox 150"/>
              <p:cNvSpPr txBox="1">
                <a:spLocks noRot="1" noChangeAspect="1" noMove="1" noResize="1" noEditPoints="1" noAdjustHandles="1" noChangeArrowheads="1" noChangeShapeType="1" noTextEdit="1"/>
              </p:cNvSpPr>
              <p:nvPr/>
            </p:nvSpPr>
            <p:spPr>
              <a:xfrm rot="18418272">
                <a:off x="9606124" y="4536075"/>
                <a:ext cx="1525226" cy="276999"/>
              </a:xfrm>
              <a:prstGeom prst="rect">
                <a:avLst/>
              </a:prstGeom>
              <a:blipFill rotWithShape="1">
                <a:blip r:embed="rId6"/>
                <a:stretch>
                  <a:fillRect l="-12234" r="-2128" b="-14035"/>
                </a:stretch>
              </a:blipFill>
            </p:spPr>
            <p:txBody>
              <a:bodyPr/>
              <a:lstStyle/>
              <a:p>
                <a:r>
                  <a:rPr lang="en-US">
                    <a:noFill/>
                  </a:rPr>
                  <a:t> </a:t>
                </a:r>
              </a:p>
            </p:txBody>
          </p:sp>
        </mc:Fallback>
      </mc:AlternateContent>
      <p:cxnSp>
        <p:nvCxnSpPr>
          <p:cNvPr id="152" name="Straight Arrow Connector 151"/>
          <p:cNvCxnSpPr>
            <a:stCxn id="10" idx="2"/>
          </p:cNvCxnSpPr>
          <p:nvPr/>
        </p:nvCxnSpPr>
        <p:spPr>
          <a:xfrm>
            <a:off x="1099766" y="3585987"/>
            <a:ext cx="1226975" cy="714409"/>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a:off x="8971984" y="3688063"/>
            <a:ext cx="867375" cy="676523"/>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021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Coverage and mutation adequacy as tests execute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89333940"/>
              </p:ext>
            </p:extLst>
          </p:nvPr>
        </p:nvGraphicFramePr>
        <p:xfrm>
          <a:off x="323850" y="1692275"/>
          <a:ext cx="11545888" cy="4392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2687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Conclusions and Future Work</a:t>
            </a:r>
            <a:endParaRPr lang="en-US" dirty="0"/>
          </a:p>
        </p:txBody>
      </p:sp>
      <p:sp>
        <p:nvSpPr>
          <p:cNvPr id="4" name="Text Placeholder 3"/>
          <p:cNvSpPr>
            <a:spLocks noGrp="1"/>
          </p:cNvSpPr>
          <p:nvPr>
            <p:ph type="body" sz="quarter" idx="10"/>
          </p:nvPr>
        </p:nvSpPr>
        <p:spPr/>
        <p:txBody>
          <a:bodyPr/>
          <a:lstStyle/>
          <a:p>
            <a:endParaRPr lang="en-US"/>
          </a:p>
        </p:txBody>
      </p:sp>
      <p:pic>
        <p:nvPicPr>
          <p:cNvPr id="7" name="Picture 2"/>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324000" y="163974"/>
            <a:ext cx="11545200" cy="213142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522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Test adequacy and why we want to evaluate it</a:t>
            </a:r>
          </a:p>
          <a:p>
            <a:r>
              <a:rPr lang="en-US" dirty="0" smtClean="0"/>
              <a:t>Mutation testing and how to apply it to database systems</a:t>
            </a:r>
          </a:p>
          <a:p>
            <a:r>
              <a:rPr lang="en-US" dirty="0" smtClean="0"/>
              <a:t>Conclusions and future work</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sz="quarter" idx="10"/>
          </p:nvPr>
        </p:nvSpPr>
        <p:spPr/>
        <p:txBody>
          <a:bodyPr/>
          <a:lstStyle/>
          <a:p>
            <a:r>
              <a:rPr lang="en-US" dirty="0" smtClean="0"/>
              <a:t>Mutation testing is practical for large systems such as DBMSs</a:t>
            </a:r>
          </a:p>
          <a:p>
            <a:r>
              <a:rPr lang="en-US" dirty="0" smtClean="0"/>
              <a:t>Mutation testing gives a “harder” adequacy metric than code coverage</a:t>
            </a:r>
          </a:p>
          <a:p>
            <a:r>
              <a:rPr lang="en-US" dirty="0" smtClean="0"/>
              <a:t>Our approach required simplifying assumptions that are not generally true</a:t>
            </a:r>
          </a:p>
          <a:p>
            <a:pPr lvl="1"/>
            <a:r>
              <a:rPr lang="en-US" dirty="0" smtClean="0"/>
              <a:t>Small-scale testing shows these hold sufficiently for some purposes</a:t>
            </a:r>
          </a:p>
          <a:p>
            <a:r>
              <a:rPr lang="en-US" dirty="0" smtClean="0"/>
              <a:t>Future work is needed to address simplifying assumptions</a:t>
            </a:r>
          </a:p>
          <a:p>
            <a:pPr lvl="1"/>
            <a:r>
              <a:rPr lang="en-US" dirty="0" smtClean="0"/>
              <a:t>Tests do not deterministically find faults; in particular, some mutations are non-deterministic</a:t>
            </a:r>
          </a:p>
          <a:p>
            <a:pPr lvl="1"/>
            <a:r>
              <a:rPr lang="en-US" dirty="0" smtClean="0"/>
              <a:t>Mutants may interact; can we characterize them as independent by analysis?</a:t>
            </a:r>
          </a:p>
          <a:p>
            <a:r>
              <a:rPr lang="en-US" dirty="0" smtClean="0"/>
              <a:t>Future work includes comparing test generation frameworks on mutation adequacy</a:t>
            </a:r>
            <a:endParaRPr lang="en-US" dirty="0"/>
          </a:p>
        </p:txBody>
      </p:sp>
    </p:spTree>
    <p:extLst>
      <p:ext uri="{BB962C8B-B14F-4D97-AF65-F5344CB8AC3E}">
        <p14:creationId xmlns:p14="http://schemas.microsoft.com/office/powerpoint/2010/main" val="3551308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Text Placeholder 2"/>
          <p:cNvSpPr>
            <a:spLocks noGrp="1"/>
          </p:cNvSpPr>
          <p:nvPr>
            <p:ph type="body" sz="quarter" idx="10"/>
          </p:nvPr>
        </p:nvSpPr>
        <p:spPr/>
        <p:txBody>
          <a:bodyPr/>
          <a:lstStyle/>
          <a:p>
            <a:r>
              <a:rPr lang="en-US" dirty="0" smtClean="0"/>
              <a:t>Feedback from </a:t>
            </a:r>
            <a:r>
              <a:rPr lang="en-US" dirty="0"/>
              <a:t>the SQL Anywhere Query Processing group was </a:t>
            </a:r>
            <a:r>
              <a:rPr lang="en-US" dirty="0" smtClean="0"/>
              <a:t>invaluable</a:t>
            </a:r>
          </a:p>
          <a:p>
            <a:pPr lvl="1"/>
            <a:r>
              <a:rPr lang="en-US" dirty="0" smtClean="0"/>
              <a:t>In particular, detailed </a:t>
            </a:r>
            <a:r>
              <a:rPr lang="en-US" dirty="0"/>
              <a:t>suggestions from Daniel J. </a:t>
            </a:r>
            <a:r>
              <a:rPr lang="en-US" dirty="0" smtClean="0"/>
              <a:t>Farrar</a:t>
            </a:r>
            <a:r>
              <a:rPr lang="en-US" dirty="0"/>
              <a:t> </a:t>
            </a:r>
            <a:r>
              <a:rPr lang="en-US" dirty="0" smtClean="0"/>
              <a:t>helped shape this paper</a:t>
            </a:r>
          </a:p>
          <a:p>
            <a:pPr lvl="1"/>
            <a:r>
              <a:rPr lang="en-US" dirty="0" smtClean="0"/>
              <a:t>Intern J. Devin </a:t>
            </a:r>
            <a:r>
              <a:rPr lang="en-US" dirty="0" err="1" smtClean="0"/>
              <a:t>Papineau</a:t>
            </a:r>
            <a:r>
              <a:rPr lang="en-US" dirty="0" smtClean="0"/>
              <a:t> provided significant motivation and early discussion for this work</a:t>
            </a:r>
          </a:p>
          <a:p>
            <a:r>
              <a:rPr lang="en-US" dirty="0" smtClean="0"/>
              <a:t>The </a:t>
            </a:r>
            <a:r>
              <a:rPr lang="en-US" dirty="0"/>
              <a:t>anonymous reviewers </a:t>
            </a:r>
            <a:r>
              <a:rPr lang="en-US" dirty="0" smtClean="0"/>
              <a:t>provided helpful and insightful suggestions </a:t>
            </a:r>
            <a:endParaRPr lang="en-US" dirty="0"/>
          </a:p>
        </p:txBody>
      </p:sp>
    </p:spTree>
    <p:extLst>
      <p:ext uri="{BB962C8B-B14F-4D97-AF65-F5344CB8AC3E}">
        <p14:creationId xmlns:p14="http://schemas.microsoft.com/office/powerpoint/2010/main" val="1646595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dirty="0" smtClean="0"/>
              <a:t>Contact information:</a:t>
            </a:r>
          </a:p>
          <a:p>
            <a:endParaRPr lang="en-US" dirty="0" smtClean="0"/>
          </a:p>
          <a:p>
            <a:r>
              <a:rPr lang="en-US" dirty="0" smtClean="0"/>
              <a:t>Ivan T. Bowman</a:t>
            </a:r>
          </a:p>
          <a:p>
            <a:r>
              <a:rPr lang="en-US" dirty="0" smtClean="0"/>
              <a:t>Research Manager of SQL Anywhere Query Processing</a:t>
            </a:r>
          </a:p>
          <a:p>
            <a:r>
              <a:rPr lang="en-US" dirty="0" err="1" smtClean="0"/>
              <a:t>Ivan.Bowman</a:t>
            </a:r>
            <a:r>
              <a:rPr lang="en-US" dirty="0" smtClean="0"/>
              <a:t> (at) sap.com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1" name="Group 20"/>
          <p:cNvGrpSpPr/>
          <p:nvPr/>
        </p:nvGrpSpPr>
        <p:grpSpPr>
          <a:xfrm>
            <a:off x="324000" y="324000"/>
            <a:ext cx="11545200" cy="5761409"/>
            <a:chOff x="324000" y="324000"/>
            <a:chExt cx="11545200" cy="5761409"/>
          </a:xfrm>
        </p:grpSpPr>
        <p:grpSp>
          <p:nvGrpSpPr>
            <p:cNvPr id="5" name="Group 37"/>
            <p:cNvGrpSpPr/>
            <p:nvPr/>
          </p:nvGrpSpPr>
          <p:grpSpPr>
            <a:xfrm>
              <a:off x="1619377" y="324000"/>
              <a:ext cx="8940534" cy="5760000"/>
              <a:chOff x="1619377" y="324000"/>
              <a:chExt cx="8940534" cy="5760000"/>
            </a:xfrm>
          </p:grpSpPr>
          <p:sp>
            <p:nvSpPr>
              <p:cNvPr id="40" name="Rectangle 39"/>
              <p:cNvSpPr/>
              <p:nvPr/>
            </p:nvSpPr>
            <p:spPr bwMode="gray">
              <a:xfrm>
                <a:off x="3082466" y="324000"/>
                <a:ext cx="162000" cy="5760000"/>
              </a:xfrm>
              <a:prstGeom prst="rect">
                <a:avLst/>
              </a:prstGeom>
              <a:noFill/>
              <a:ln w="63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1" name="Rectangle 40"/>
              <p:cNvSpPr/>
              <p:nvPr/>
            </p:nvSpPr>
            <p:spPr bwMode="gray">
              <a:xfrm>
                <a:off x="1619377" y="324000"/>
                <a:ext cx="162000" cy="5760000"/>
              </a:xfrm>
              <a:prstGeom prst="rect">
                <a:avLst/>
              </a:prstGeom>
              <a:noFill/>
              <a:ln w="63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2" name="Rectangle 41"/>
              <p:cNvSpPr/>
              <p:nvPr/>
            </p:nvSpPr>
            <p:spPr bwMode="gray">
              <a:xfrm>
                <a:off x="4545555" y="324000"/>
                <a:ext cx="162000" cy="5760000"/>
              </a:xfrm>
              <a:prstGeom prst="rect">
                <a:avLst/>
              </a:prstGeom>
              <a:noFill/>
              <a:ln w="63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3" name="Rectangle 42"/>
              <p:cNvSpPr/>
              <p:nvPr/>
            </p:nvSpPr>
            <p:spPr bwMode="gray">
              <a:xfrm>
                <a:off x="6008644" y="324000"/>
                <a:ext cx="162000" cy="5760000"/>
              </a:xfrm>
              <a:prstGeom prst="rect">
                <a:avLst/>
              </a:prstGeom>
              <a:noFill/>
              <a:ln w="63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4" name="Rectangle 33"/>
              <p:cNvSpPr/>
              <p:nvPr/>
            </p:nvSpPr>
            <p:spPr bwMode="gray">
              <a:xfrm>
                <a:off x="7471733" y="324000"/>
                <a:ext cx="162000" cy="5760000"/>
              </a:xfrm>
              <a:prstGeom prst="rect">
                <a:avLst/>
              </a:prstGeom>
              <a:noFill/>
              <a:ln w="63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5" name="Rectangle 34"/>
              <p:cNvSpPr/>
              <p:nvPr/>
            </p:nvSpPr>
            <p:spPr bwMode="gray">
              <a:xfrm>
                <a:off x="8934822" y="324000"/>
                <a:ext cx="162000" cy="5760000"/>
              </a:xfrm>
              <a:prstGeom prst="rect">
                <a:avLst/>
              </a:prstGeom>
              <a:noFill/>
              <a:ln w="63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6" name="Rectangle 35"/>
              <p:cNvSpPr/>
              <p:nvPr/>
            </p:nvSpPr>
            <p:spPr bwMode="gray">
              <a:xfrm>
                <a:off x="10397911" y="324000"/>
                <a:ext cx="162000" cy="5760000"/>
              </a:xfrm>
              <a:prstGeom prst="rect">
                <a:avLst/>
              </a:prstGeom>
              <a:noFill/>
              <a:ln w="6350"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164" name="Rectangle 163"/>
            <p:cNvSpPr/>
            <p:nvPr/>
          </p:nvSpPr>
          <p:spPr bwMode="gray">
            <a:xfrm>
              <a:off x="324000" y="324075"/>
              <a:ext cx="11545200" cy="5761334"/>
            </a:xfrm>
            <a:prstGeom prst="rect">
              <a:avLst/>
            </a:prstGeom>
            <a:noFill/>
            <a:ln w="3175" algn="ctr">
              <a:solidFill>
                <a:schemeClr val="accent2"/>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3" name="Rectangle 2"/>
            <p:cNvSpPr/>
            <p:nvPr/>
          </p:nvSpPr>
          <p:spPr bwMode="gray">
            <a:xfrm>
              <a:off x="324000" y="1691080"/>
              <a:ext cx="11545200" cy="4392042"/>
            </a:xfrm>
            <a:prstGeom prst="rect">
              <a:avLst/>
            </a:prstGeom>
            <a:solidFill>
              <a:schemeClr val="tx2">
                <a:lumMod val="20000"/>
                <a:lumOff val="80000"/>
                <a:alpha val="4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kern="0" dirty="0" smtClean="0">
                  <a:solidFill>
                    <a:schemeClr val="tx2"/>
                  </a:solidFill>
                  <a:ea typeface="Arial Unicode MS" pitchFamily="34" charset="-128"/>
                  <a:cs typeface="Arial Unicode MS" pitchFamily="34" charset="-128"/>
                </a:rPr>
                <a:t>Drawing area</a:t>
              </a:r>
            </a:p>
          </p:txBody>
        </p:sp>
        <p:sp>
          <p:nvSpPr>
            <p:cNvPr id="60" name="Rectangle 59"/>
            <p:cNvSpPr/>
            <p:nvPr/>
          </p:nvSpPr>
          <p:spPr bwMode="gray">
            <a:xfrm>
              <a:off x="324000" y="324075"/>
              <a:ext cx="11545200" cy="912874"/>
            </a:xfrm>
            <a:prstGeom prst="rect">
              <a:avLst/>
            </a:prstGeom>
            <a:solidFill>
              <a:schemeClr val="tx2">
                <a:lumMod val="20000"/>
                <a:lumOff val="80000"/>
                <a:alpha val="4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kern="0" dirty="0" smtClean="0">
                  <a:solidFill>
                    <a:schemeClr val="tx2"/>
                  </a:solidFill>
                  <a:ea typeface="Arial Unicode MS" pitchFamily="34" charset="-128"/>
                  <a:cs typeface="Arial Unicode MS" pitchFamily="34" charset="-128"/>
                </a:rPr>
                <a:t>Headline area</a:t>
              </a:r>
            </a:p>
          </p:txBody>
        </p:sp>
        <p:sp>
          <p:nvSpPr>
            <p:cNvPr id="83" name="Rectangle 82"/>
            <p:cNvSpPr/>
            <p:nvPr/>
          </p:nvSpPr>
          <p:spPr bwMode="gray">
            <a:xfrm>
              <a:off x="324000" y="1236949"/>
              <a:ext cx="11545200" cy="453705"/>
            </a:xfrm>
            <a:prstGeom prst="rect">
              <a:avLst/>
            </a:prstGeom>
            <a:solidFill>
              <a:schemeClr val="tx2">
                <a:alpha val="53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kern="0" dirty="0" smtClean="0">
                  <a:solidFill>
                    <a:schemeClr val="bg1"/>
                  </a:solidFill>
                  <a:ea typeface="Arial Unicode MS" pitchFamily="34" charset="-128"/>
                  <a:cs typeface="Arial Unicode MS" pitchFamily="34" charset="-128"/>
                </a:rPr>
                <a:t>White space</a:t>
              </a:r>
            </a:p>
          </p:txBody>
        </p:sp>
      </p:grpSp>
      <p:sp>
        <p:nvSpPr>
          <p:cNvPr id="22" name="Title 21"/>
          <p:cNvSpPr>
            <a:spLocks noGrp="1"/>
          </p:cNvSpPr>
          <p:nvPr>
            <p:ph type="title"/>
          </p:nvPr>
        </p:nvSpPr>
        <p:spPr/>
        <p:txBody>
          <a:bodyPr/>
          <a:lstStyle/>
          <a:p>
            <a:r>
              <a:rPr lang="en-US" dirty="0" smtClean="0"/>
              <a:t>The Grid</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Test adequacy</a:t>
            </a:r>
            <a:endParaRPr lang="en-US" dirty="0"/>
          </a:p>
        </p:txBody>
      </p:sp>
      <p:sp>
        <p:nvSpPr>
          <p:cNvPr id="4" name="Text Placeholder 3"/>
          <p:cNvSpPr>
            <a:spLocks noGrp="1"/>
          </p:cNvSpPr>
          <p:nvPr>
            <p:ph type="body" sz="quarter" idx="10"/>
          </p:nvPr>
        </p:nvSpPr>
        <p:spPr/>
        <p:txBody>
          <a:bodyPr/>
          <a:lstStyle/>
          <a:p>
            <a:endParaRPr lang="en-US"/>
          </a:p>
        </p:txBody>
      </p:sp>
      <p:pic>
        <p:nvPicPr>
          <p:cNvPr id="7" name="Picture 2"/>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324000" y="163974"/>
            <a:ext cx="11545200" cy="2131421"/>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testing database servers</a:t>
            </a:r>
            <a:endParaRPr lang="en-US" dirty="0"/>
          </a:p>
        </p:txBody>
      </p:sp>
      <p:sp>
        <p:nvSpPr>
          <p:cNvPr id="3" name="Text Placeholder 2"/>
          <p:cNvSpPr>
            <a:spLocks noGrp="1"/>
          </p:cNvSpPr>
          <p:nvPr>
            <p:ph type="body" sz="quarter" idx="10"/>
          </p:nvPr>
        </p:nvSpPr>
        <p:spPr/>
        <p:txBody>
          <a:bodyPr/>
          <a:lstStyle/>
          <a:p>
            <a:r>
              <a:rPr lang="en-US" dirty="0" smtClean="0"/>
              <a:t>Self-management features</a:t>
            </a:r>
          </a:p>
          <a:p>
            <a:pPr lvl="1"/>
            <a:r>
              <a:rPr lang="en-US" dirty="0" smtClean="0"/>
              <a:t>Adapting to current conditions leads to increased internal state that needs to be tested</a:t>
            </a:r>
          </a:p>
          <a:p>
            <a:r>
              <a:rPr lang="en-US" dirty="0" smtClean="0"/>
              <a:t>Relational equivalence</a:t>
            </a:r>
          </a:p>
          <a:p>
            <a:pPr lvl="1"/>
            <a:r>
              <a:rPr lang="en-US" dirty="0" smtClean="0"/>
              <a:t>DML statements can be transformed into different equivalent forms</a:t>
            </a:r>
          </a:p>
          <a:p>
            <a:pPr lvl="1"/>
            <a:r>
              <a:rPr lang="en-US" dirty="0" smtClean="0"/>
              <a:t>The correct answer may be returned even if a desirable optimization was not considered</a:t>
            </a:r>
          </a:p>
          <a:p>
            <a:r>
              <a:rPr lang="en-US" dirty="0" smtClean="0"/>
              <a:t>Concurrent execution</a:t>
            </a:r>
          </a:p>
          <a:p>
            <a:pPr lvl="1"/>
            <a:r>
              <a:rPr lang="en-US" dirty="0" smtClean="0"/>
              <a:t>Database systems need to work well with concurrent connections and intra-query parallelism</a:t>
            </a:r>
          </a:p>
          <a:p>
            <a:pPr lvl="1"/>
            <a:r>
              <a:rPr lang="en-US" dirty="0" smtClean="0"/>
              <a:t>Concurrency leads to more primitives that need testing and more interactions to test</a:t>
            </a:r>
          </a:p>
          <a:p>
            <a:r>
              <a:rPr lang="en-US" dirty="0" smtClean="0"/>
              <a:t>Performance requirement are not clearly specified</a:t>
            </a:r>
          </a:p>
          <a:p>
            <a:pPr lvl="1"/>
            <a:r>
              <a:rPr lang="en-US" dirty="0" smtClean="0"/>
              <a:t>Tests of performance need to control many factors, limiting their sensitivity</a:t>
            </a:r>
          </a:p>
        </p:txBody>
      </p:sp>
    </p:spTree>
    <p:extLst>
      <p:ext uri="{BB962C8B-B14F-4D97-AF65-F5344CB8AC3E}">
        <p14:creationId xmlns:p14="http://schemas.microsoft.com/office/powerpoint/2010/main" val="653110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measuring test adequacy</a:t>
            </a:r>
            <a:endParaRPr lang="en-US" dirty="0"/>
          </a:p>
        </p:txBody>
      </p:sp>
      <p:sp>
        <p:nvSpPr>
          <p:cNvPr id="3" name="Text Placeholder 2"/>
          <p:cNvSpPr>
            <a:spLocks noGrp="1"/>
          </p:cNvSpPr>
          <p:nvPr>
            <p:ph type="body" sz="quarter" idx="10"/>
          </p:nvPr>
        </p:nvSpPr>
        <p:spPr/>
        <p:txBody>
          <a:bodyPr/>
          <a:lstStyle/>
          <a:p>
            <a:r>
              <a:rPr lang="en-US" dirty="0" smtClean="0"/>
              <a:t>We want to make sure that software is “thoroughly tested”</a:t>
            </a:r>
          </a:p>
          <a:p>
            <a:r>
              <a:rPr lang="en-US" dirty="0" smtClean="0"/>
              <a:t>We want to compare advanced test generation techniques:</a:t>
            </a:r>
          </a:p>
          <a:p>
            <a:pPr lvl="1"/>
            <a:r>
              <a:rPr lang="en-US" dirty="0" smtClean="0"/>
              <a:t>Random query generation (RAGS)</a:t>
            </a:r>
          </a:p>
          <a:p>
            <a:pPr lvl="1"/>
            <a:r>
              <a:rPr lang="en-US" dirty="0" smtClean="0"/>
              <a:t>Genetic algorithms</a:t>
            </a:r>
          </a:p>
          <a:p>
            <a:r>
              <a:rPr lang="en-US" dirty="0" smtClean="0"/>
              <a:t>We want to minimize test suites by removing expensive tests that contribute little</a:t>
            </a:r>
          </a:p>
          <a:p>
            <a:r>
              <a:rPr lang="en-US" dirty="0" smtClean="0"/>
              <a:t>We want to prioritize test suites</a:t>
            </a:r>
          </a:p>
          <a:p>
            <a:pPr lvl="1"/>
            <a:r>
              <a:rPr lang="en-US" dirty="0" smtClean="0"/>
              <a:t>For example, require all developers to run a minimum-acceptance test before submission</a:t>
            </a:r>
          </a:p>
        </p:txBody>
      </p:sp>
    </p:spTree>
    <p:extLst>
      <p:ext uri="{BB962C8B-B14F-4D97-AF65-F5344CB8AC3E}">
        <p14:creationId xmlns:p14="http://schemas.microsoft.com/office/powerpoint/2010/main" val="4120472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test adequacy</a:t>
            </a:r>
            <a:endParaRPr lang="en-US" dirty="0"/>
          </a:p>
        </p:txBody>
      </p:sp>
      <p:sp>
        <p:nvSpPr>
          <p:cNvPr id="3" name="Text Placeholder 2"/>
          <p:cNvSpPr>
            <a:spLocks noGrp="1"/>
          </p:cNvSpPr>
          <p:nvPr>
            <p:ph type="body" sz="quarter" idx="10"/>
          </p:nvPr>
        </p:nvSpPr>
        <p:spPr/>
        <p:txBody>
          <a:bodyPr/>
          <a:lstStyle/>
          <a:p>
            <a:r>
              <a:rPr lang="en-US" dirty="0"/>
              <a:t>Coverage techniques are commonly used</a:t>
            </a:r>
          </a:p>
          <a:p>
            <a:pPr lvl="1"/>
            <a:r>
              <a:rPr lang="en-US" dirty="0"/>
              <a:t>Measure how many statements / basic blocks / code combinations are executed under </a:t>
            </a:r>
            <a:r>
              <a:rPr lang="en-US" dirty="0" smtClean="0"/>
              <a:t>tests</a:t>
            </a:r>
          </a:p>
          <a:p>
            <a:pPr lvl="1"/>
            <a:r>
              <a:rPr lang="en-US" dirty="0" smtClean="0"/>
              <a:t>The metric is simple to compute and understand</a:t>
            </a:r>
          </a:p>
          <a:p>
            <a:pPr lvl="1"/>
            <a:r>
              <a:rPr lang="en-US" dirty="0" smtClean="0"/>
              <a:t>Coverage metrics are necessary but not sufficient for computing test adequacy</a:t>
            </a:r>
            <a:endParaRPr lang="en-US" dirty="0"/>
          </a:p>
          <a:p>
            <a:r>
              <a:rPr lang="en-US" dirty="0" smtClean="0"/>
              <a:t>A </a:t>
            </a:r>
            <a:r>
              <a:rPr lang="en-US" dirty="0"/>
              <a:t>direct approach to evaluating adequacy considers how many faults the tests find</a:t>
            </a:r>
          </a:p>
          <a:p>
            <a:pPr lvl="1"/>
            <a:r>
              <a:rPr lang="en-US" dirty="0" smtClean="0"/>
              <a:t>We could </a:t>
            </a:r>
            <a:r>
              <a:rPr lang="en-US" dirty="0"/>
              <a:t>try to use “natural” faults that result from developer errors found before or after shipping</a:t>
            </a:r>
          </a:p>
          <a:p>
            <a:pPr lvl="1"/>
            <a:r>
              <a:rPr lang="en-US" dirty="0" smtClean="0"/>
              <a:t>We could manually “seed</a:t>
            </a:r>
            <a:r>
              <a:rPr lang="en-US" dirty="0"/>
              <a:t>” faults in the code to see how many are </a:t>
            </a:r>
            <a:r>
              <a:rPr lang="en-US" dirty="0" smtClean="0"/>
              <a:t>detected</a:t>
            </a:r>
          </a:p>
          <a:p>
            <a:pPr lvl="2"/>
            <a:r>
              <a:rPr lang="en-US" dirty="0" smtClean="0"/>
              <a:t>For example, disable the effect of specific types of </a:t>
            </a:r>
            <a:r>
              <a:rPr lang="en-US" dirty="0" err="1" smtClean="0"/>
              <a:t>mutex</a:t>
            </a:r>
            <a:r>
              <a:rPr lang="en-US" dirty="0" smtClean="0"/>
              <a:t> </a:t>
            </a:r>
          </a:p>
          <a:p>
            <a:pPr lvl="1"/>
            <a:r>
              <a:rPr lang="en-US" dirty="0" smtClean="0"/>
              <a:t>We could automatically introduce faults using patterns: mutation testing</a:t>
            </a:r>
            <a:endParaRPr lang="en-US" dirty="0"/>
          </a:p>
          <a:p>
            <a:endParaRPr lang="en-US" dirty="0"/>
          </a:p>
        </p:txBody>
      </p:sp>
    </p:spTree>
    <p:extLst>
      <p:ext uri="{BB962C8B-B14F-4D97-AF65-F5344CB8AC3E}">
        <p14:creationId xmlns:p14="http://schemas.microsoft.com/office/powerpoint/2010/main" val="974141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testing</a:t>
            </a:r>
            <a:endParaRPr lang="en-US" dirty="0"/>
          </a:p>
        </p:txBody>
      </p:sp>
      <p:sp>
        <p:nvSpPr>
          <p:cNvPr id="3" name="Text Placeholder 2"/>
          <p:cNvSpPr>
            <a:spLocks noGrp="1"/>
          </p:cNvSpPr>
          <p:nvPr>
            <p:ph type="body" sz="quarter" idx="10"/>
          </p:nvPr>
        </p:nvSpPr>
        <p:spPr/>
        <p:txBody>
          <a:bodyPr/>
          <a:lstStyle/>
          <a:p>
            <a:r>
              <a:rPr lang="en-US" dirty="0" smtClean="0"/>
              <a:t>Mutation testing evaluates </a:t>
            </a:r>
            <a:r>
              <a:rPr lang="en-US" dirty="0"/>
              <a:t>the effectiveness of a test suite for detecting incorrect </a:t>
            </a:r>
            <a:r>
              <a:rPr lang="en-US" dirty="0" smtClean="0"/>
              <a:t>programs</a:t>
            </a:r>
          </a:p>
          <a:p>
            <a:pPr lvl="1"/>
            <a:r>
              <a:rPr lang="en-US" dirty="0" smtClean="0"/>
              <a:t>Evaluation focuses </a:t>
            </a:r>
            <a:r>
              <a:rPr lang="en-US" dirty="0"/>
              <a:t>on those that are “close” to the correct </a:t>
            </a:r>
            <a:r>
              <a:rPr lang="en-US" dirty="0" smtClean="0"/>
              <a:t>version</a:t>
            </a:r>
          </a:p>
          <a:p>
            <a:r>
              <a:rPr lang="en-US" dirty="0" smtClean="0"/>
              <a:t>Mutation operators are defined to alter source code</a:t>
            </a:r>
          </a:p>
          <a:p>
            <a:pPr lvl="1"/>
            <a:r>
              <a:rPr lang="en-US" dirty="0" smtClean="0"/>
              <a:t>For example, change logical and (</a:t>
            </a:r>
            <a:r>
              <a:rPr lang="en-US" dirty="0" smtClean="0">
                <a:latin typeface="Consolas" pitchFamily="49" charset="0"/>
                <a:cs typeface="Consolas" pitchFamily="49" charset="0"/>
              </a:rPr>
              <a:t>&amp;&amp;</a:t>
            </a:r>
            <a:r>
              <a:rPr lang="en-US" dirty="0" smtClean="0"/>
              <a:t>) to or (</a:t>
            </a:r>
            <a:r>
              <a:rPr lang="en-US" dirty="0" smtClean="0">
                <a:latin typeface="Consolas" pitchFamily="49" charset="0"/>
                <a:cs typeface="Consolas" pitchFamily="49" charset="0"/>
              </a:rPr>
              <a:t>||</a:t>
            </a:r>
            <a:r>
              <a:rPr lang="en-US" dirty="0" smtClean="0"/>
              <a:t>)</a:t>
            </a:r>
          </a:p>
          <a:p>
            <a:pPr lvl="1"/>
            <a:r>
              <a:rPr lang="en-US" dirty="0" smtClean="0"/>
              <a:t>Each operator creates a “mutant” program</a:t>
            </a:r>
          </a:p>
          <a:p>
            <a:pPr lvl="1"/>
            <a:r>
              <a:rPr lang="en-US" dirty="0" smtClean="0"/>
              <a:t>A test suite “kills” the mutant if it passes with the original and fails with the mutant</a:t>
            </a:r>
          </a:p>
          <a:p>
            <a:r>
              <a:rPr lang="en-US" dirty="0" smtClean="0"/>
              <a:t>Mutation adequacy score is the ratio of killed mutants to total mutants</a:t>
            </a:r>
          </a:p>
          <a:p>
            <a:pPr lvl="1"/>
            <a:r>
              <a:rPr lang="en-US" dirty="0" smtClean="0"/>
              <a:t>A particular problem arises with mutants that don’t affect program semantics (equivalence)</a:t>
            </a:r>
            <a:endParaRPr lang="en-US" dirty="0"/>
          </a:p>
        </p:txBody>
      </p:sp>
    </p:spTree>
    <p:extLst>
      <p:ext uri="{BB962C8B-B14F-4D97-AF65-F5344CB8AC3E}">
        <p14:creationId xmlns:p14="http://schemas.microsoft.com/office/powerpoint/2010/main" val="698640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statement coverage predict ability to kill mutants?</a:t>
            </a:r>
            <a:endParaRPr lang="en-US" dirty="0"/>
          </a:p>
        </p:txBody>
      </p:sp>
      <p:graphicFrame>
        <p:nvGraphicFramePr>
          <p:cNvPr id="3" name="Chart 2"/>
          <p:cNvGraphicFramePr/>
          <p:nvPr>
            <p:extLst>
              <p:ext uri="{D42A27DB-BD31-4B8C-83A1-F6EECF244321}">
                <p14:modId xmlns:p14="http://schemas.microsoft.com/office/powerpoint/2010/main" val="2896515961"/>
              </p:ext>
            </p:extLst>
          </p:nvPr>
        </p:nvGraphicFramePr>
        <p:xfrm>
          <a:off x="1186963" y="1341992"/>
          <a:ext cx="8752212" cy="48477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0971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approach of mutation testing</a:t>
            </a:r>
            <a:endParaRPr lang="en-US" dirty="0"/>
          </a:p>
        </p:txBody>
      </p:sp>
      <p:sp>
        <p:nvSpPr>
          <p:cNvPr id="21" name="Rectangle 20"/>
          <p:cNvSpPr/>
          <p:nvPr/>
        </p:nvSpPr>
        <p:spPr>
          <a:xfrm>
            <a:off x="4144142" y="1821020"/>
            <a:ext cx="1807330" cy="1140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cs typeface="Times New Roman" pitchFamily="18" charset="0"/>
              </a:rPr>
              <a:t>Generate Mutants P’</a:t>
            </a:r>
            <a:endParaRPr lang="en-US" sz="2000" dirty="0">
              <a:solidFill>
                <a:schemeClr val="tx1"/>
              </a:solidFill>
              <a:cs typeface="Times New Roman" pitchFamily="18" charset="0"/>
            </a:endParaRPr>
          </a:p>
        </p:txBody>
      </p:sp>
      <p:sp>
        <p:nvSpPr>
          <p:cNvPr id="22" name="Flowchart: Document 21"/>
          <p:cNvSpPr/>
          <p:nvPr/>
        </p:nvSpPr>
        <p:spPr>
          <a:xfrm>
            <a:off x="1356946" y="1821020"/>
            <a:ext cx="1702799" cy="1140875"/>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cs typeface="Times New Roman" pitchFamily="18" charset="0"/>
              </a:rPr>
              <a:t>Input Program P</a:t>
            </a:r>
            <a:endParaRPr lang="en-US" sz="2000" dirty="0">
              <a:solidFill>
                <a:schemeClr val="tx1"/>
              </a:solidFill>
              <a:cs typeface="Times New Roman" pitchFamily="18" charset="0"/>
            </a:endParaRPr>
          </a:p>
        </p:txBody>
      </p:sp>
      <p:sp>
        <p:nvSpPr>
          <p:cNvPr id="23" name="Flowchart: Multidocument 22"/>
          <p:cNvSpPr/>
          <p:nvPr/>
        </p:nvSpPr>
        <p:spPr>
          <a:xfrm>
            <a:off x="6855138" y="1717608"/>
            <a:ext cx="1883532" cy="1347699"/>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cs typeface="Times New Roman" pitchFamily="18" charset="0"/>
              </a:rPr>
              <a:t>Generated Mutants P’</a:t>
            </a:r>
            <a:endParaRPr lang="en-US" sz="2000" dirty="0">
              <a:solidFill>
                <a:schemeClr val="tx1"/>
              </a:solidFill>
              <a:cs typeface="Times New Roman" pitchFamily="18" charset="0"/>
            </a:endParaRPr>
          </a:p>
        </p:txBody>
      </p:sp>
      <p:cxnSp>
        <p:nvCxnSpPr>
          <p:cNvPr id="24" name="Straight Arrow Connector 23"/>
          <p:cNvCxnSpPr>
            <a:stCxn id="22" idx="3"/>
            <a:endCxn id="21" idx="1"/>
          </p:cNvCxnSpPr>
          <p:nvPr/>
        </p:nvCxnSpPr>
        <p:spPr>
          <a:xfrm>
            <a:off x="3059745" y="2391457"/>
            <a:ext cx="10843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3"/>
            <a:endCxn id="23" idx="1"/>
          </p:cNvCxnSpPr>
          <p:nvPr/>
        </p:nvCxnSpPr>
        <p:spPr>
          <a:xfrm>
            <a:off x="5951472" y="2391457"/>
            <a:ext cx="9036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Flowchart: Multidocument 25"/>
          <p:cNvSpPr/>
          <p:nvPr/>
        </p:nvSpPr>
        <p:spPr>
          <a:xfrm>
            <a:off x="1356946" y="3574020"/>
            <a:ext cx="1883532" cy="1347699"/>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cs typeface="Times New Roman" pitchFamily="18" charset="0"/>
              </a:rPr>
              <a:t>Input Test Set T</a:t>
            </a:r>
            <a:endParaRPr lang="en-US" sz="2000" dirty="0">
              <a:solidFill>
                <a:schemeClr val="tx1"/>
              </a:solidFill>
              <a:cs typeface="Times New Roman" pitchFamily="18" charset="0"/>
            </a:endParaRPr>
          </a:p>
        </p:txBody>
      </p:sp>
      <p:sp>
        <p:nvSpPr>
          <p:cNvPr id="27" name="Flowchart: Decision 26"/>
          <p:cNvSpPr/>
          <p:nvPr/>
        </p:nvSpPr>
        <p:spPr>
          <a:xfrm>
            <a:off x="4401077" y="3524938"/>
            <a:ext cx="1988063" cy="1445864"/>
          </a:xfrm>
          <a:prstGeom prst="flowChartDecisio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cs typeface="Times New Roman" pitchFamily="18" charset="0"/>
              </a:rPr>
              <a:t>P’ Fails T?</a:t>
            </a:r>
            <a:endParaRPr lang="en-US" sz="2000" dirty="0">
              <a:cs typeface="Times New Roman" pitchFamily="18" charset="0"/>
            </a:endParaRPr>
          </a:p>
        </p:txBody>
      </p:sp>
      <p:cxnSp>
        <p:nvCxnSpPr>
          <p:cNvPr id="28" name="Straight Arrow Connector 27"/>
          <p:cNvCxnSpPr>
            <a:stCxn id="26" idx="3"/>
            <a:endCxn id="27" idx="1"/>
          </p:cNvCxnSpPr>
          <p:nvPr/>
        </p:nvCxnSpPr>
        <p:spPr>
          <a:xfrm>
            <a:off x="3240478" y="4247869"/>
            <a:ext cx="11606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2"/>
            <a:endCxn id="27" idx="3"/>
          </p:cNvCxnSpPr>
          <p:nvPr/>
        </p:nvCxnSpPr>
        <p:spPr>
          <a:xfrm flipH="1">
            <a:off x="6389141" y="3014270"/>
            <a:ext cx="1276788" cy="123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840499" y="4643221"/>
            <a:ext cx="1168045" cy="10843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951472" y="4609336"/>
            <a:ext cx="1076061" cy="10843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831123" y="5684942"/>
            <a:ext cx="1714499" cy="369332"/>
          </a:xfrm>
          <a:prstGeom prst="rect">
            <a:avLst/>
          </a:prstGeom>
          <a:noFill/>
        </p:spPr>
        <p:txBody>
          <a:bodyPr wrap="square" rtlCol="0">
            <a:spAutoFit/>
          </a:bodyPr>
          <a:lstStyle/>
          <a:p>
            <a:r>
              <a:rPr lang="en-US" sz="1800" dirty="0" smtClean="0">
                <a:latin typeface="+mn-lt"/>
                <a:cs typeface="Times New Roman" pitchFamily="18" charset="0"/>
              </a:rPr>
              <a:t>Yes: P’ Killed</a:t>
            </a:r>
            <a:endParaRPr lang="en-US" sz="2000" dirty="0">
              <a:latin typeface="+mn-lt"/>
              <a:cs typeface="Times New Roman" pitchFamily="18" charset="0"/>
            </a:endParaRPr>
          </a:p>
        </p:txBody>
      </p:sp>
      <p:sp>
        <p:nvSpPr>
          <p:cNvPr id="33" name="TextBox 32"/>
          <p:cNvSpPr txBox="1"/>
          <p:nvPr/>
        </p:nvSpPr>
        <p:spPr>
          <a:xfrm>
            <a:off x="6389141" y="5727619"/>
            <a:ext cx="1599540" cy="369332"/>
          </a:xfrm>
          <a:prstGeom prst="rect">
            <a:avLst/>
          </a:prstGeom>
          <a:noFill/>
        </p:spPr>
        <p:txBody>
          <a:bodyPr wrap="none" rtlCol="0">
            <a:spAutoFit/>
          </a:bodyPr>
          <a:lstStyle/>
          <a:p>
            <a:r>
              <a:rPr lang="en-US" sz="1800" dirty="0" smtClean="0">
                <a:latin typeface="+mn-lt"/>
                <a:cs typeface="Times New Roman" pitchFamily="18" charset="0"/>
              </a:rPr>
              <a:t>No:    P’ Lives</a:t>
            </a:r>
            <a:endParaRPr lang="en-US" sz="2000" dirty="0">
              <a:latin typeface="+mn-lt"/>
              <a:cs typeface="Times New Roman" pitchFamily="18" charset="0"/>
            </a:endParaRPr>
          </a:p>
        </p:txBody>
      </p:sp>
    </p:spTree>
    <p:extLst>
      <p:ext uri="{BB962C8B-B14F-4D97-AF65-F5344CB8AC3E}">
        <p14:creationId xmlns:p14="http://schemas.microsoft.com/office/powerpoint/2010/main" val="4117458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AP_2013_16x9_v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756</TotalTime>
  <Words>1204</Words>
  <Application>Microsoft Office PowerPoint</Application>
  <PresentationFormat>Custom</PresentationFormat>
  <Paragraphs>214</Paragraphs>
  <Slides>25</Slides>
  <Notes>9</Notes>
  <HiddenSlides>3</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SAP_2013_16x9_v1.1</vt:lpstr>
      <vt:lpstr>Mutatis Mutandis Evaluating DBMS Test Adequacy with Mutation Testing</vt:lpstr>
      <vt:lpstr>Agenda</vt:lpstr>
      <vt:lpstr>Test adequacy</vt:lpstr>
      <vt:lpstr>Challenges of testing database servers</vt:lpstr>
      <vt:lpstr>Goals of measuring test adequacy</vt:lpstr>
      <vt:lpstr>Measuring test adequacy</vt:lpstr>
      <vt:lpstr>Mutation testing</vt:lpstr>
      <vt:lpstr>Does statement coverage predict ability to kill mutants?</vt:lpstr>
      <vt:lpstr>General approach of mutation testing</vt:lpstr>
      <vt:lpstr>Mutation operators we evaluated</vt:lpstr>
      <vt:lpstr>Mutation types and their outcomes (400K of query processing code)</vt:lpstr>
      <vt:lpstr>Practical issues</vt:lpstr>
      <vt:lpstr>Large systems generate many mutants</vt:lpstr>
      <vt:lpstr>Simplifying assumptions</vt:lpstr>
      <vt:lpstr>Proposed Improvements</vt:lpstr>
      <vt:lpstr>Reminder: general approach of mutation testing</vt:lpstr>
      <vt:lpstr>Adjusted approach of mutation testing</vt:lpstr>
      <vt:lpstr>Coverage and mutation adequacy as tests execute</vt:lpstr>
      <vt:lpstr>Conclusions and Future Work</vt:lpstr>
      <vt:lpstr>Conclusions</vt:lpstr>
      <vt:lpstr>Acknowledgements</vt:lpstr>
      <vt:lpstr>Thank you</vt:lpstr>
      <vt:lpstr>PowerPoint Presentation</vt:lpstr>
      <vt:lpstr>PowerPoint Presentation</vt:lpstr>
      <vt:lpstr>The Grid</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Mutatis Mutandis: Evaluating DBMS Test Adequacy with Mutation Testing</dc:title>
  <dc:subject>esting and Debugging – testing tools</dc:subject>
  <dc:creator>Ivan T. Bowman</dc:creator>
  <cp:keywords>Reliability;Experimentation;Mutation testing</cp:keywords>
  <cp:lastModifiedBy>Bowman, Ivan</cp:lastModifiedBy>
  <cp:revision>37</cp:revision>
  <dcterms:created xsi:type="dcterms:W3CDTF">2013-01-24T14:27:47Z</dcterms:created>
  <dcterms:modified xsi:type="dcterms:W3CDTF">2013-06-24T14:09:21Z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1357826825</vt:i4>
  </property>
  <property fmtid="{D5CDD505-2E9C-101B-9397-08002B2CF9AE}" pid="3" name="_NewReviewCycle">
    <vt:lpwstr/>
  </property>
  <property fmtid="{D5CDD505-2E9C-101B-9397-08002B2CF9AE}" pid="4" name="_EmailSubject">
    <vt:lpwstr>Color Palette/Stationery Next Steps </vt:lpwstr>
  </property>
  <property fmtid="{D5CDD505-2E9C-101B-9397-08002B2CF9AE}" pid="5" name="_AuthorEmail">
    <vt:lpwstr>heidi.bitz@sap.com</vt:lpwstr>
  </property>
  <property fmtid="{D5CDD505-2E9C-101B-9397-08002B2CF9AE}" pid="6" name="_AuthorEmailDisplayName">
    <vt:lpwstr>Bitz, Heidi</vt:lpwstr>
  </property>
</Properties>
</file>